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85" r:id="rId2"/>
    <p:sldId id="481" r:id="rId3"/>
    <p:sldId id="483" r:id="rId4"/>
    <p:sldId id="487" r:id="rId5"/>
    <p:sldId id="489" r:id="rId6"/>
    <p:sldId id="474" r:id="rId7"/>
    <p:sldId id="484" r:id="rId8"/>
    <p:sldId id="488" r:id="rId9"/>
    <p:sldId id="422" r:id="rId10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" initials="U" lastIdx="0" clrIdx="0">
    <p:extLst>
      <p:ext uri="{19B8F6BF-5375-455C-9EA6-DF929625EA0E}">
        <p15:presenceInfo xmlns:p15="http://schemas.microsoft.com/office/powerpoint/2012/main" xmlns="" userId="Utilisa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CD5B5"/>
    <a:srgbClr val="FFFF66"/>
    <a:srgbClr val="314485"/>
    <a:srgbClr val="7FC4B6"/>
    <a:srgbClr val="D30E09"/>
    <a:srgbClr val="FAE5C1"/>
    <a:srgbClr val="002060"/>
    <a:srgbClr val="1C5A23"/>
    <a:srgbClr val="FDF0D8"/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19" autoAdjust="0"/>
    <p:restoredTop sz="80842" autoAdjust="0"/>
  </p:normalViewPr>
  <p:slideViewPr>
    <p:cSldViewPr>
      <p:cViewPr varScale="1">
        <p:scale>
          <a:sx n="94" d="100"/>
          <a:sy n="94" d="100"/>
        </p:scale>
        <p:origin x="-17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D8279F-77FF-4AEA-BD2B-2B306C760F16}" type="doc">
      <dgm:prSet loTypeId="urn:microsoft.com/office/officeart/2008/layout/RadialCluster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FA73126-3835-4BC4-83E3-1320EEFE8CF0}">
      <dgm:prSet phldrT="[Texte]" custT="1"/>
      <dgm:spPr>
        <a:solidFill>
          <a:srgbClr val="FFFF66"/>
        </a:solidFill>
      </dgm:spPr>
      <dgm:t>
        <a:bodyPr/>
        <a:lstStyle/>
        <a:p>
          <a:r>
            <a:rPr lang="fr-FR" sz="1400" b="1" baseline="0" dirty="0" smtClean="0">
              <a:solidFill>
                <a:schemeClr val="tx1"/>
              </a:solidFill>
            </a:rPr>
            <a:t>Observatoire</a:t>
          </a:r>
        </a:p>
        <a:p>
          <a:r>
            <a:rPr lang="fr-FR" sz="1400" b="1" baseline="0" dirty="0" smtClean="0">
              <a:solidFill>
                <a:schemeClr val="tx1"/>
              </a:solidFill>
            </a:rPr>
            <a:t>TOURISME</a:t>
          </a:r>
          <a:r>
            <a:rPr lang="fr-FR" sz="1400" b="1" dirty="0" smtClean="0"/>
            <a:t/>
          </a:r>
          <a:br>
            <a:rPr lang="fr-FR" sz="1400" b="1" dirty="0" smtClean="0"/>
          </a:br>
          <a:r>
            <a:rPr lang="fr-FR" sz="1600" b="1" baseline="0" dirty="0" smtClean="0">
              <a:solidFill>
                <a:schemeClr val="tx1"/>
              </a:solidFill>
            </a:rPr>
            <a:t>ZILEA</a:t>
          </a:r>
          <a:endParaRPr lang="fr-FR" sz="1600" b="1" baseline="0" dirty="0">
            <a:solidFill>
              <a:schemeClr val="tx1"/>
            </a:solidFill>
          </a:endParaRPr>
        </a:p>
      </dgm:t>
    </dgm:pt>
    <dgm:pt modelId="{F9519CF3-D7FD-404B-80FB-06D236D786C6}" type="parTrans" cxnId="{B0D9AEF5-4213-44D6-A97B-C8F2C68A3734}">
      <dgm:prSet/>
      <dgm:spPr/>
      <dgm:t>
        <a:bodyPr/>
        <a:lstStyle/>
        <a:p>
          <a:endParaRPr lang="fr-FR"/>
        </a:p>
      </dgm:t>
    </dgm:pt>
    <dgm:pt modelId="{50822F28-9BFD-4914-97D0-686997F667D4}" type="sibTrans" cxnId="{B0D9AEF5-4213-44D6-A97B-C8F2C68A3734}">
      <dgm:prSet/>
      <dgm:spPr/>
      <dgm:t>
        <a:bodyPr/>
        <a:lstStyle/>
        <a:p>
          <a:endParaRPr lang="fr-FR"/>
        </a:p>
      </dgm:t>
    </dgm:pt>
    <dgm:pt modelId="{5254E84A-A13D-44E5-A3E1-5A7CE46A2E5D}">
      <dgm:prSet phldrT="[Texte]" custT="1"/>
      <dgm:spPr>
        <a:solidFill>
          <a:srgbClr val="002060"/>
        </a:solidFill>
      </dgm:spPr>
      <dgm:t>
        <a:bodyPr/>
        <a:lstStyle/>
        <a:p>
          <a:r>
            <a:rPr lang="fr-FR" sz="1200" b="1" baseline="0" dirty="0" smtClean="0"/>
            <a:t>HOTELLERIE</a:t>
          </a:r>
        </a:p>
        <a:p>
          <a:r>
            <a:rPr lang="fr-FR" sz="1200" b="1" baseline="0" dirty="0" smtClean="0"/>
            <a:t>ZILEA</a:t>
          </a:r>
        </a:p>
        <a:p>
          <a:r>
            <a:rPr lang="fr-FR" sz="1200" b="1" baseline="0" dirty="0" smtClean="0"/>
            <a:t>PANEL</a:t>
          </a:r>
          <a:r>
            <a:rPr lang="fr-FR" sz="1200" dirty="0" smtClean="0"/>
            <a:t/>
          </a:r>
          <a:br>
            <a:rPr lang="fr-FR" sz="1200" dirty="0" smtClean="0"/>
          </a:br>
          <a:endParaRPr lang="fr-FR" sz="1200" baseline="0" dirty="0"/>
        </a:p>
      </dgm:t>
    </dgm:pt>
    <dgm:pt modelId="{DCDA9A05-C323-471E-B11D-DFC32891D58D}" type="parTrans" cxnId="{7DAFBAF5-D1F0-4B70-8E12-34FC2B1D6813}">
      <dgm:prSet/>
      <dgm:spPr/>
      <dgm:t>
        <a:bodyPr/>
        <a:lstStyle/>
        <a:p>
          <a:endParaRPr lang="fr-FR"/>
        </a:p>
      </dgm:t>
    </dgm:pt>
    <dgm:pt modelId="{1ECB1119-7082-4745-8625-2FEA171F31E7}" type="sibTrans" cxnId="{7DAFBAF5-D1F0-4B70-8E12-34FC2B1D6813}">
      <dgm:prSet/>
      <dgm:spPr/>
      <dgm:t>
        <a:bodyPr/>
        <a:lstStyle/>
        <a:p>
          <a:endParaRPr lang="fr-FR"/>
        </a:p>
      </dgm:t>
    </dgm:pt>
    <dgm:pt modelId="{FB5147C4-B2C7-4A1D-B9C8-E5E4B21F9808}">
      <dgm:prSet phldrT="[Texte]" custT="1"/>
      <dgm:spPr>
        <a:solidFill>
          <a:srgbClr val="FCD5B5"/>
        </a:solidFill>
      </dgm:spPr>
      <dgm:t>
        <a:bodyPr/>
        <a:lstStyle/>
        <a:p>
          <a:r>
            <a:rPr lang="fr-FR" sz="1200" b="1" baseline="0" dirty="0" smtClean="0">
              <a:solidFill>
                <a:srgbClr val="002060"/>
              </a:solidFill>
            </a:rPr>
            <a:t>LIEUX DE VISITE</a:t>
          </a:r>
          <a:endParaRPr lang="fr-FR" sz="1200" b="1" baseline="0" dirty="0">
            <a:solidFill>
              <a:srgbClr val="002060"/>
            </a:solidFill>
          </a:endParaRPr>
        </a:p>
      </dgm:t>
    </dgm:pt>
    <dgm:pt modelId="{15192B62-5835-4B0F-9E9D-9C66FA9BE8BD}" type="parTrans" cxnId="{0180E39D-98C9-4D79-B0DE-57484C7E5724}">
      <dgm:prSet/>
      <dgm:spPr/>
      <dgm:t>
        <a:bodyPr/>
        <a:lstStyle/>
        <a:p>
          <a:endParaRPr lang="fr-FR"/>
        </a:p>
      </dgm:t>
    </dgm:pt>
    <dgm:pt modelId="{40B358FF-2043-47E4-89E9-1B570EF30DC7}" type="sibTrans" cxnId="{0180E39D-98C9-4D79-B0DE-57484C7E5724}">
      <dgm:prSet/>
      <dgm:spPr/>
      <dgm:t>
        <a:bodyPr/>
        <a:lstStyle/>
        <a:p>
          <a:endParaRPr lang="fr-FR"/>
        </a:p>
      </dgm:t>
    </dgm:pt>
    <dgm:pt modelId="{CEA8D4FE-3B85-425C-9295-89F6626F3016}">
      <dgm:prSet phldrT="[Texte]" custT="1"/>
      <dgm:spPr>
        <a:solidFill>
          <a:srgbClr val="7030A0"/>
        </a:solidFill>
      </dgm:spPr>
      <dgm:t>
        <a:bodyPr/>
        <a:lstStyle/>
        <a:p>
          <a:r>
            <a:rPr lang="fr-FR" sz="1200" b="1" baseline="0" dirty="0" smtClean="0"/>
            <a:t>MEUBLES DE TOURISME</a:t>
          </a:r>
          <a:endParaRPr lang="fr-FR" sz="1200" b="1" baseline="0" dirty="0"/>
        </a:p>
      </dgm:t>
    </dgm:pt>
    <dgm:pt modelId="{DA152D99-D371-4EDC-A2EC-B76179300806}" type="parTrans" cxnId="{5BE5DE34-644D-4BF8-B63D-DAC2E6593B18}">
      <dgm:prSet/>
      <dgm:spPr/>
      <dgm:t>
        <a:bodyPr/>
        <a:lstStyle/>
        <a:p>
          <a:endParaRPr lang="fr-FR"/>
        </a:p>
      </dgm:t>
    </dgm:pt>
    <dgm:pt modelId="{663FCA50-0C81-43B5-9319-B3BB94025AE6}" type="sibTrans" cxnId="{5BE5DE34-644D-4BF8-B63D-DAC2E6593B18}">
      <dgm:prSet/>
      <dgm:spPr/>
      <dgm:t>
        <a:bodyPr/>
        <a:lstStyle/>
        <a:p>
          <a:endParaRPr lang="fr-FR"/>
        </a:p>
      </dgm:t>
    </dgm:pt>
    <dgm:pt modelId="{5F4D6581-14F7-4AC7-BB51-BA7FCC2584E7}">
      <dgm:prSet/>
      <dgm:spPr/>
      <dgm:t>
        <a:bodyPr/>
        <a:lstStyle/>
        <a:p>
          <a:endParaRPr lang="fr-FR"/>
        </a:p>
      </dgm:t>
    </dgm:pt>
    <dgm:pt modelId="{49BF4AA3-F3C2-4E3D-B70A-520CB8D6ED35}" type="parTrans" cxnId="{DFBD1CA0-3050-4244-B9EE-782F9FE904FD}">
      <dgm:prSet/>
      <dgm:spPr/>
      <dgm:t>
        <a:bodyPr/>
        <a:lstStyle/>
        <a:p>
          <a:endParaRPr lang="fr-FR"/>
        </a:p>
      </dgm:t>
    </dgm:pt>
    <dgm:pt modelId="{E3CC431D-F06E-46B5-8907-D0D2D7E79E7D}" type="sibTrans" cxnId="{DFBD1CA0-3050-4244-B9EE-782F9FE904FD}">
      <dgm:prSet/>
      <dgm:spPr/>
      <dgm:t>
        <a:bodyPr/>
        <a:lstStyle/>
        <a:p>
          <a:endParaRPr lang="fr-FR"/>
        </a:p>
      </dgm:t>
    </dgm:pt>
    <dgm:pt modelId="{96F75F69-45B8-4912-A9D2-D4ADC659F45B}">
      <dgm:prSet phldrT="[Texte]" phldr="1"/>
      <dgm:spPr/>
      <dgm:t>
        <a:bodyPr/>
        <a:lstStyle/>
        <a:p>
          <a:endParaRPr lang="fr-FR"/>
        </a:p>
      </dgm:t>
    </dgm:pt>
    <dgm:pt modelId="{06416E56-B394-4A3C-B0B3-3604DBEF26D8}" type="parTrans" cxnId="{8EDC7106-B4A6-4DBB-86C3-496972EA4B76}">
      <dgm:prSet/>
      <dgm:spPr/>
      <dgm:t>
        <a:bodyPr/>
        <a:lstStyle/>
        <a:p>
          <a:endParaRPr lang="fr-FR"/>
        </a:p>
      </dgm:t>
    </dgm:pt>
    <dgm:pt modelId="{DE360805-E4EA-425F-A847-CE5A23AA8CEA}" type="sibTrans" cxnId="{8EDC7106-B4A6-4DBB-86C3-496972EA4B76}">
      <dgm:prSet/>
      <dgm:spPr/>
      <dgm:t>
        <a:bodyPr/>
        <a:lstStyle/>
        <a:p>
          <a:endParaRPr lang="fr-FR"/>
        </a:p>
      </dgm:t>
    </dgm:pt>
    <dgm:pt modelId="{8E43E624-09F2-4328-B056-41C45F7A34B8}">
      <dgm:prSet phldrT="[Texte]" phldr="1"/>
      <dgm:spPr/>
      <dgm:t>
        <a:bodyPr/>
        <a:lstStyle/>
        <a:p>
          <a:endParaRPr lang="fr-FR"/>
        </a:p>
      </dgm:t>
    </dgm:pt>
    <dgm:pt modelId="{76986F91-7CC7-45F0-9B6B-3208B586E1C3}" type="parTrans" cxnId="{E10641B5-FDA5-488A-91F2-6932E09C0892}">
      <dgm:prSet/>
      <dgm:spPr/>
      <dgm:t>
        <a:bodyPr/>
        <a:lstStyle/>
        <a:p>
          <a:endParaRPr lang="fr-FR"/>
        </a:p>
      </dgm:t>
    </dgm:pt>
    <dgm:pt modelId="{049DF6E2-F5C3-45D0-866B-FA27796A127B}" type="sibTrans" cxnId="{E10641B5-FDA5-488A-91F2-6932E09C0892}">
      <dgm:prSet/>
      <dgm:spPr/>
      <dgm:t>
        <a:bodyPr/>
        <a:lstStyle/>
        <a:p>
          <a:endParaRPr lang="fr-FR"/>
        </a:p>
      </dgm:t>
    </dgm:pt>
    <dgm:pt modelId="{740DD8DF-490F-413D-BF52-5C2EB445D34E}">
      <dgm:prSet phldrT="[Texte]" phldr="1"/>
      <dgm:spPr/>
      <dgm:t>
        <a:bodyPr/>
        <a:lstStyle/>
        <a:p>
          <a:endParaRPr lang="fr-FR"/>
        </a:p>
      </dgm:t>
    </dgm:pt>
    <dgm:pt modelId="{3713459F-42D2-40E3-AD75-F651706BF7EA}" type="parTrans" cxnId="{8E6CA292-81B3-41CB-ADAE-9F84DA7B7D35}">
      <dgm:prSet/>
      <dgm:spPr/>
      <dgm:t>
        <a:bodyPr/>
        <a:lstStyle/>
        <a:p>
          <a:endParaRPr lang="fr-FR"/>
        </a:p>
      </dgm:t>
    </dgm:pt>
    <dgm:pt modelId="{FD0F1175-6CE2-4647-B960-960D0BED5956}" type="sibTrans" cxnId="{8E6CA292-81B3-41CB-ADAE-9F84DA7B7D35}">
      <dgm:prSet/>
      <dgm:spPr/>
      <dgm:t>
        <a:bodyPr/>
        <a:lstStyle/>
        <a:p>
          <a:endParaRPr lang="fr-FR"/>
        </a:p>
      </dgm:t>
    </dgm:pt>
    <dgm:pt modelId="{E62BF18A-C44B-4E04-A8C9-E023C53BA30F}">
      <dgm:prSet phldrT="[Texte]" phldr="1"/>
      <dgm:spPr/>
      <dgm:t>
        <a:bodyPr/>
        <a:lstStyle/>
        <a:p>
          <a:endParaRPr lang="fr-FR"/>
        </a:p>
      </dgm:t>
    </dgm:pt>
    <dgm:pt modelId="{65A4F8EF-A299-4A21-B4A3-C1FED6C8B87C}" type="parTrans" cxnId="{2F7202F2-1058-4D86-B076-0EF93872B1A4}">
      <dgm:prSet/>
      <dgm:spPr/>
      <dgm:t>
        <a:bodyPr/>
        <a:lstStyle/>
        <a:p>
          <a:endParaRPr lang="fr-FR"/>
        </a:p>
      </dgm:t>
    </dgm:pt>
    <dgm:pt modelId="{BA61FD3F-0DD4-42B1-BDD2-9D6EA622A818}" type="sibTrans" cxnId="{2F7202F2-1058-4D86-B076-0EF93872B1A4}">
      <dgm:prSet/>
      <dgm:spPr/>
      <dgm:t>
        <a:bodyPr/>
        <a:lstStyle/>
        <a:p>
          <a:endParaRPr lang="fr-FR"/>
        </a:p>
      </dgm:t>
    </dgm:pt>
    <dgm:pt modelId="{87BF4971-6396-4163-B5DA-8C3CCC67C4F3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baseline="0" dirty="0" smtClean="0">
              <a:solidFill>
                <a:srgbClr val="002060"/>
              </a:solidFill>
            </a:rPr>
            <a:t>LOUEURS DE VOITURE</a:t>
          </a:r>
          <a:endParaRPr lang="fr-FR" sz="1200" b="1" baseline="0" dirty="0">
            <a:solidFill>
              <a:srgbClr val="002060"/>
            </a:solidFill>
          </a:endParaRPr>
        </a:p>
      </dgm:t>
    </dgm:pt>
    <dgm:pt modelId="{6A0CBD7E-D985-4CCC-930F-4FFBA97041B1}" type="parTrans" cxnId="{5456B8A0-7E8E-4DB8-8741-B827D3D4CA90}">
      <dgm:prSet/>
      <dgm:spPr/>
      <dgm:t>
        <a:bodyPr/>
        <a:lstStyle/>
        <a:p>
          <a:endParaRPr lang="fr-FR"/>
        </a:p>
      </dgm:t>
    </dgm:pt>
    <dgm:pt modelId="{129EEE38-888F-4754-87C6-0C0B1C2B6DE2}" type="sibTrans" cxnId="{5456B8A0-7E8E-4DB8-8741-B827D3D4CA90}">
      <dgm:prSet/>
      <dgm:spPr/>
      <dgm:t>
        <a:bodyPr/>
        <a:lstStyle/>
        <a:p>
          <a:endParaRPr lang="fr-FR"/>
        </a:p>
      </dgm:t>
    </dgm:pt>
    <dgm:pt modelId="{EB6EE610-55E7-486E-9E8F-A1C855F6D232}" type="pres">
      <dgm:prSet presAssocID="{1ED8279F-77FF-4AEA-BD2B-2B306C760F1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0C7AEFB9-0C11-498D-A439-2F8EE200A016}" type="pres">
      <dgm:prSet presAssocID="{1FA73126-3835-4BC4-83E3-1320EEFE8CF0}" presName="singleCycle" presStyleCnt="0"/>
      <dgm:spPr/>
    </dgm:pt>
    <dgm:pt modelId="{8AE2DB91-6C41-4E6A-835A-EB3D5F823DA4}" type="pres">
      <dgm:prSet presAssocID="{1FA73126-3835-4BC4-83E3-1320EEFE8CF0}" presName="singleCenter" presStyleLbl="node1" presStyleIdx="0" presStyleCnt="5" custLinFactNeighborX="-112" custLinFactNeighborY="427">
        <dgm:presLayoutVars>
          <dgm:chMax val="7"/>
          <dgm:chPref val="7"/>
        </dgm:presLayoutVars>
      </dgm:prSet>
      <dgm:spPr/>
      <dgm:t>
        <a:bodyPr/>
        <a:lstStyle/>
        <a:p>
          <a:endParaRPr lang="fr-FR"/>
        </a:p>
      </dgm:t>
    </dgm:pt>
    <dgm:pt modelId="{1ABC1DD5-52BF-4F29-87B6-DD9C3E7FEF6F}" type="pres">
      <dgm:prSet presAssocID="{DCDA9A05-C323-471E-B11D-DFC32891D58D}" presName="Name56" presStyleLbl="parChTrans1D2" presStyleIdx="0" presStyleCnt="4"/>
      <dgm:spPr/>
      <dgm:t>
        <a:bodyPr/>
        <a:lstStyle/>
        <a:p>
          <a:endParaRPr lang="fr-FR"/>
        </a:p>
      </dgm:t>
    </dgm:pt>
    <dgm:pt modelId="{B3F3308B-FA5B-47FC-8A14-46429A402F4C}" type="pres">
      <dgm:prSet presAssocID="{5254E84A-A13D-44E5-A3E1-5A7CE46A2E5D}" presName="text0" presStyleLbl="node1" presStyleIdx="1" presStyleCnt="5" custScaleX="209699" custRadScaleRad="1027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E3B6BE-B47B-4505-AA7C-A3796E42DB7D}" type="pres">
      <dgm:prSet presAssocID="{15192B62-5835-4B0F-9E9D-9C66FA9BE8BD}" presName="Name56" presStyleLbl="parChTrans1D2" presStyleIdx="1" presStyleCnt="4"/>
      <dgm:spPr/>
      <dgm:t>
        <a:bodyPr/>
        <a:lstStyle/>
        <a:p>
          <a:endParaRPr lang="fr-FR"/>
        </a:p>
      </dgm:t>
    </dgm:pt>
    <dgm:pt modelId="{070C4EED-8714-48F7-BF3E-324008E9406E}" type="pres">
      <dgm:prSet presAssocID="{FB5147C4-B2C7-4A1D-B9C8-E5E4B21F9808}" presName="text0" presStyleLbl="node1" presStyleIdx="2" presStyleCnt="5" custScaleX="210927" custRadScaleRad="100628" custRadScaleInc="131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0CC560-0011-46B3-AE81-E55970888DBB}" type="pres">
      <dgm:prSet presAssocID="{6A0CBD7E-D985-4CCC-930F-4FFBA97041B1}" presName="Name56" presStyleLbl="parChTrans1D2" presStyleIdx="2" presStyleCnt="4"/>
      <dgm:spPr/>
      <dgm:t>
        <a:bodyPr/>
        <a:lstStyle/>
        <a:p>
          <a:endParaRPr lang="fr-FR"/>
        </a:p>
      </dgm:t>
    </dgm:pt>
    <dgm:pt modelId="{1AF977CD-BB41-4100-AAD7-C2F7C94F7D38}" type="pres">
      <dgm:prSet presAssocID="{87BF4971-6396-4163-B5DA-8C3CCC67C4F3}" presName="text0" presStyleLbl="node1" presStyleIdx="3" presStyleCnt="5" custScaleX="1970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9B608A-D482-49A7-9B42-05E32FF18F6C}" type="pres">
      <dgm:prSet presAssocID="{DA152D99-D371-4EDC-A2EC-B76179300806}" presName="Name56" presStyleLbl="parChTrans1D2" presStyleIdx="3" presStyleCnt="4"/>
      <dgm:spPr/>
      <dgm:t>
        <a:bodyPr/>
        <a:lstStyle/>
        <a:p>
          <a:endParaRPr lang="fr-FR"/>
        </a:p>
      </dgm:t>
    </dgm:pt>
    <dgm:pt modelId="{9834BC84-741F-4A7E-B628-648EE5A75526}" type="pres">
      <dgm:prSet presAssocID="{CEA8D4FE-3B85-425C-9295-89F6626F3016}" presName="text0" presStyleLbl="node1" presStyleIdx="4" presStyleCnt="5" custScaleX="2039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B3C4BA9-0D96-4A36-BA1F-15B2B6FE1E2D}" type="presOf" srcId="{15192B62-5835-4B0F-9E9D-9C66FA9BE8BD}" destId="{EDE3B6BE-B47B-4505-AA7C-A3796E42DB7D}" srcOrd="0" destOrd="0" presId="urn:microsoft.com/office/officeart/2008/layout/RadialCluster"/>
    <dgm:cxn modelId="{6ADE327C-CCF3-4A12-BCA0-8008613409E8}" type="presOf" srcId="{87BF4971-6396-4163-B5DA-8C3CCC67C4F3}" destId="{1AF977CD-BB41-4100-AAD7-C2F7C94F7D38}" srcOrd="0" destOrd="0" presId="urn:microsoft.com/office/officeart/2008/layout/RadialCluster"/>
    <dgm:cxn modelId="{FE807EF8-059A-40BB-BAC0-075B83C76BD8}" type="presOf" srcId="{1FA73126-3835-4BC4-83E3-1320EEFE8CF0}" destId="{8AE2DB91-6C41-4E6A-835A-EB3D5F823DA4}" srcOrd="0" destOrd="0" presId="urn:microsoft.com/office/officeart/2008/layout/RadialCluster"/>
    <dgm:cxn modelId="{407F64A8-0938-4D9C-A679-7CED307BDF73}" type="presOf" srcId="{1ED8279F-77FF-4AEA-BD2B-2B306C760F16}" destId="{EB6EE610-55E7-486E-9E8F-A1C855F6D232}" srcOrd="0" destOrd="0" presId="urn:microsoft.com/office/officeart/2008/layout/RadialCluster"/>
    <dgm:cxn modelId="{5456B8A0-7E8E-4DB8-8741-B827D3D4CA90}" srcId="{1FA73126-3835-4BC4-83E3-1320EEFE8CF0}" destId="{87BF4971-6396-4163-B5DA-8C3CCC67C4F3}" srcOrd="2" destOrd="0" parTransId="{6A0CBD7E-D985-4CCC-930F-4FFBA97041B1}" sibTransId="{129EEE38-888F-4754-87C6-0C0B1C2B6DE2}"/>
    <dgm:cxn modelId="{2E213C86-3FF1-4603-AA62-01D74CF8A7BF}" type="presOf" srcId="{FB5147C4-B2C7-4A1D-B9C8-E5E4B21F9808}" destId="{070C4EED-8714-48F7-BF3E-324008E9406E}" srcOrd="0" destOrd="0" presId="urn:microsoft.com/office/officeart/2008/layout/RadialCluster"/>
    <dgm:cxn modelId="{B0D9AEF5-4213-44D6-A97B-C8F2C68A3734}" srcId="{1ED8279F-77FF-4AEA-BD2B-2B306C760F16}" destId="{1FA73126-3835-4BC4-83E3-1320EEFE8CF0}" srcOrd="0" destOrd="0" parTransId="{F9519CF3-D7FD-404B-80FB-06D236D786C6}" sibTransId="{50822F28-9BFD-4914-97D0-686997F667D4}"/>
    <dgm:cxn modelId="{88BF1188-465B-46E4-B02D-0A1496360D7E}" type="presOf" srcId="{DCDA9A05-C323-471E-B11D-DFC32891D58D}" destId="{1ABC1DD5-52BF-4F29-87B6-DD9C3E7FEF6F}" srcOrd="0" destOrd="0" presId="urn:microsoft.com/office/officeart/2008/layout/RadialCluster"/>
    <dgm:cxn modelId="{5BE5DE34-644D-4BF8-B63D-DAC2E6593B18}" srcId="{1FA73126-3835-4BC4-83E3-1320EEFE8CF0}" destId="{CEA8D4FE-3B85-425C-9295-89F6626F3016}" srcOrd="3" destOrd="0" parTransId="{DA152D99-D371-4EDC-A2EC-B76179300806}" sibTransId="{663FCA50-0C81-43B5-9319-B3BB94025AE6}"/>
    <dgm:cxn modelId="{CCC80D2D-7816-40F6-B737-3A3255D30F60}" type="presOf" srcId="{DA152D99-D371-4EDC-A2EC-B76179300806}" destId="{D39B608A-D482-49A7-9B42-05E32FF18F6C}" srcOrd="0" destOrd="0" presId="urn:microsoft.com/office/officeart/2008/layout/RadialCluster"/>
    <dgm:cxn modelId="{8EDC7106-B4A6-4DBB-86C3-496972EA4B76}" srcId="{1ED8279F-77FF-4AEA-BD2B-2B306C760F16}" destId="{96F75F69-45B8-4912-A9D2-D4ADC659F45B}" srcOrd="5" destOrd="0" parTransId="{06416E56-B394-4A3C-B0B3-3604DBEF26D8}" sibTransId="{DE360805-E4EA-425F-A847-CE5A23AA8CEA}"/>
    <dgm:cxn modelId="{E10641B5-FDA5-488A-91F2-6932E09C0892}" srcId="{1ED8279F-77FF-4AEA-BD2B-2B306C760F16}" destId="{8E43E624-09F2-4328-B056-41C45F7A34B8}" srcOrd="3" destOrd="0" parTransId="{76986F91-7CC7-45F0-9B6B-3208B586E1C3}" sibTransId="{049DF6E2-F5C3-45D0-866B-FA27796A127B}"/>
    <dgm:cxn modelId="{DFBD1CA0-3050-4244-B9EE-782F9FE904FD}" srcId="{1ED8279F-77FF-4AEA-BD2B-2B306C760F16}" destId="{5F4D6581-14F7-4AC7-BB51-BA7FCC2584E7}" srcOrd="4" destOrd="0" parTransId="{49BF4AA3-F3C2-4E3D-B70A-520CB8D6ED35}" sibTransId="{E3CC431D-F06E-46B5-8907-D0D2D7E79E7D}"/>
    <dgm:cxn modelId="{8DBECB9C-A641-4967-B7EE-B3D5BB4F4A6C}" type="presOf" srcId="{CEA8D4FE-3B85-425C-9295-89F6626F3016}" destId="{9834BC84-741F-4A7E-B628-648EE5A75526}" srcOrd="0" destOrd="0" presId="urn:microsoft.com/office/officeart/2008/layout/RadialCluster"/>
    <dgm:cxn modelId="{E40AB95D-C72A-406B-A144-EDE0544646BA}" type="presOf" srcId="{5254E84A-A13D-44E5-A3E1-5A7CE46A2E5D}" destId="{B3F3308B-FA5B-47FC-8A14-46429A402F4C}" srcOrd="0" destOrd="0" presId="urn:microsoft.com/office/officeart/2008/layout/RadialCluster"/>
    <dgm:cxn modelId="{2F7202F2-1058-4D86-B076-0EF93872B1A4}" srcId="{1ED8279F-77FF-4AEA-BD2B-2B306C760F16}" destId="{E62BF18A-C44B-4E04-A8C9-E023C53BA30F}" srcOrd="1" destOrd="0" parTransId="{65A4F8EF-A299-4A21-B4A3-C1FED6C8B87C}" sibTransId="{BA61FD3F-0DD4-42B1-BDD2-9D6EA622A818}"/>
    <dgm:cxn modelId="{0180E39D-98C9-4D79-B0DE-57484C7E5724}" srcId="{1FA73126-3835-4BC4-83E3-1320EEFE8CF0}" destId="{FB5147C4-B2C7-4A1D-B9C8-E5E4B21F9808}" srcOrd="1" destOrd="0" parTransId="{15192B62-5835-4B0F-9E9D-9C66FA9BE8BD}" sibTransId="{40B358FF-2043-47E4-89E9-1B570EF30DC7}"/>
    <dgm:cxn modelId="{8E6CA292-81B3-41CB-ADAE-9F84DA7B7D35}" srcId="{1ED8279F-77FF-4AEA-BD2B-2B306C760F16}" destId="{740DD8DF-490F-413D-BF52-5C2EB445D34E}" srcOrd="2" destOrd="0" parTransId="{3713459F-42D2-40E3-AD75-F651706BF7EA}" sibTransId="{FD0F1175-6CE2-4647-B960-960D0BED5956}"/>
    <dgm:cxn modelId="{754AD217-6DA0-40C5-8DBE-E9A5B0DCD2B7}" type="presOf" srcId="{6A0CBD7E-D985-4CCC-930F-4FFBA97041B1}" destId="{580CC560-0011-46B3-AE81-E55970888DBB}" srcOrd="0" destOrd="0" presId="urn:microsoft.com/office/officeart/2008/layout/RadialCluster"/>
    <dgm:cxn modelId="{7DAFBAF5-D1F0-4B70-8E12-34FC2B1D6813}" srcId="{1FA73126-3835-4BC4-83E3-1320EEFE8CF0}" destId="{5254E84A-A13D-44E5-A3E1-5A7CE46A2E5D}" srcOrd="0" destOrd="0" parTransId="{DCDA9A05-C323-471E-B11D-DFC32891D58D}" sibTransId="{1ECB1119-7082-4745-8625-2FEA171F31E7}"/>
    <dgm:cxn modelId="{870FB231-0AF3-47E7-9D5F-B6A2FC24FCFC}" type="presParOf" srcId="{EB6EE610-55E7-486E-9E8F-A1C855F6D232}" destId="{0C7AEFB9-0C11-498D-A439-2F8EE200A016}" srcOrd="0" destOrd="0" presId="urn:microsoft.com/office/officeart/2008/layout/RadialCluster"/>
    <dgm:cxn modelId="{8072AFA5-4AA8-47E8-A697-6112F38789C7}" type="presParOf" srcId="{0C7AEFB9-0C11-498D-A439-2F8EE200A016}" destId="{8AE2DB91-6C41-4E6A-835A-EB3D5F823DA4}" srcOrd="0" destOrd="0" presId="urn:microsoft.com/office/officeart/2008/layout/RadialCluster"/>
    <dgm:cxn modelId="{F3A80A77-8E59-44A5-A452-EA494541A1E8}" type="presParOf" srcId="{0C7AEFB9-0C11-498D-A439-2F8EE200A016}" destId="{1ABC1DD5-52BF-4F29-87B6-DD9C3E7FEF6F}" srcOrd="1" destOrd="0" presId="urn:microsoft.com/office/officeart/2008/layout/RadialCluster"/>
    <dgm:cxn modelId="{8EFADE05-B461-4C5C-803E-91DB2D5EF9DF}" type="presParOf" srcId="{0C7AEFB9-0C11-498D-A439-2F8EE200A016}" destId="{B3F3308B-FA5B-47FC-8A14-46429A402F4C}" srcOrd="2" destOrd="0" presId="urn:microsoft.com/office/officeart/2008/layout/RadialCluster"/>
    <dgm:cxn modelId="{6A9693B9-EBE7-4597-B60D-3ED3BC9B3870}" type="presParOf" srcId="{0C7AEFB9-0C11-498D-A439-2F8EE200A016}" destId="{EDE3B6BE-B47B-4505-AA7C-A3796E42DB7D}" srcOrd="3" destOrd="0" presId="urn:microsoft.com/office/officeart/2008/layout/RadialCluster"/>
    <dgm:cxn modelId="{AD26976B-F96A-4B75-8BCF-031050A064B7}" type="presParOf" srcId="{0C7AEFB9-0C11-498D-A439-2F8EE200A016}" destId="{070C4EED-8714-48F7-BF3E-324008E9406E}" srcOrd="4" destOrd="0" presId="urn:microsoft.com/office/officeart/2008/layout/RadialCluster"/>
    <dgm:cxn modelId="{99AED777-2AD0-48F1-9398-317B5E33211C}" type="presParOf" srcId="{0C7AEFB9-0C11-498D-A439-2F8EE200A016}" destId="{580CC560-0011-46B3-AE81-E55970888DBB}" srcOrd="5" destOrd="0" presId="urn:microsoft.com/office/officeart/2008/layout/RadialCluster"/>
    <dgm:cxn modelId="{221FEB9B-35F4-416C-9411-E17A8C36F2D1}" type="presParOf" srcId="{0C7AEFB9-0C11-498D-A439-2F8EE200A016}" destId="{1AF977CD-BB41-4100-AAD7-C2F7C94F7D38}" srcOrd="6" destOrd="0" presId="urn:microsoft.com/office/officeart/2008/layout/RadialCluster"/>
    <dgm:cxn modelId="{4957D2A8-E505-4544-83D8-96A5398FA6F8}" type="presParOf" srcId="{0C7AEFB9-0C11-498D-A439-2F8EE200A016}" destId="{D39B608A-D482-49A7-9B42-05E32FF18F6C}" srcOrd="7" destOrd="0" presId="urn:microsoft.com/office/officeart/2008/layout/RadialCluster"/>
    <dgm:cxn modelId="{6EDB8D89-0512-4AA5-806F-FE7A44826BE3}" type="presParOf" srcId="{0C7AEFB9-0C11-498D-A439-2F8EE200A016}" destId="{9834BC84-741F-4A7E-B628-648EE5A75526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1CE855-3E8D-4242-A3B8-61A55876EAA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0F99390-18F3-4149-8812-B2AF4CDCF9FE}">
      <dgm:prSet phldrT="[Texte]" custT="1"/>
      <dgm:spPr>
        <a:solidFill>
          <a:srgbClr val="FCD5B5"/>
        </a:solidFill>
      </dgm:spPr>
      <dgm:t>
        <a:bodyPr/>
        <a:lstStyle/>
        <a:p>
          <a:pPr algn="ctr"/>
          <a:r>
            <a:rPr lang="fr-FR" sz="1200" baseline="0" dirty="0" smtClean="0">
              <a:solidFill>
                <a:srgbClr val="002060"/>
              </a:solidFill>
            </a:rPr>
            <a:t>- </a:t>
          </a:r>
          <a:r>
            <a:rPr lang="fr-FR" sz="1100" b="1" baseline="0" dirty="0" smtClean="0">
              <a:solidFill>
                <a:srgbClr val="002060"/>
              </a:solidFill>
            </a:rPr>
            <a:t>HABITATION CLEMENT</a:t>
          </a:r>
        </a:p>
        <a:p>
          <a:pPr algn="ctr"/>
          <a:r>
            <a:rPr lang="fr-FR" sz="1100" b="1" baseline="0" dirty="0" smtClean="0">
              <a:solidFill>
                <a:srgbClr val="002060"/>
              </a:solidFill>
            </a:rPr>
            <a:t>- HABITATION</a:t>
          </a:r>
        </a:p>
        <a:p>
          <a:pPr algn="ctr"/>
          <a:r>
            <a:rPr lang="fr-FR" sz="1100" b="1" baseline="0" dirty="0" smtClean="0">
              <a:solidFill>
                <a:srgbClr val="002060"/>
              </a:solidFill>
            </a:rPr>
            <a:t>SAINT-ETIENNE</a:t>
          </a:r>
        </a:p>
        <a:p>
          <a:pPr algn="ctr"/>
          <a:r>
            <a:rPr lang="fr-FR" sz="1100" b="1" baseline="0" dirty="0" smtClean="0">
              <a:solidFill>
                <a:srgbClr val="002060"/>
              </a:solidFill>
            </a:rPr>
            <a:t>- JARDIN DE BALATA</a:t>
          </a:r>
        </a:p>
        <a:p>
          <a:pPr algn="ctr"/>
          <a:r>
            <a:rPr lang="fr-FR" sz="1100" b="1" baseline="0" dirty="0" smtClean="0">
              <a:solidFill>
                <a:srgbClr val="002060"/>
              </a:solidFill>
            </a:rPr>
            <a:t>- MANGOFIL</a:t>
          </a:r>
        </a:p>
        <a:p>
          <a:pPr algn="ctr"/>
          <a:r>
            <a:rPr lang="fr-FR" sz="1100" b="1" baseline="0" dirty="0" smtClean="0">
              <a:solidFill>
                <a:srgbClr val="002060"/>
              </a:solidFill>
            </a:rPr>
            <a:t>-RHUM JM</a:t>
          </a:r>
        </a:p>
        <a:p>
          <a:pPr algn="ctr"/>
          <a:r>
            <a:rPr lang="fr-FR" sz="1100" b="1" baseline="0" dirty="0" smtClean="0">
              <a:solidFill>
                <a:srgbClr val="002060"/>
              </a:solidFill>
            </a:rPr>
            <a:t>- RHUM LA MAUNY</a:t>
          </a:r>
        </a:p>
        <a:p>
          <a:pPr algn="ctr"/>
          <a:r>
            <a:rPr lang="fr-FR" sz="1100" b="1" baseline="0" dirty="0" smtClean="0">
              <a:solidFill>
                <a:srgbClr val="002060"/>
              </a:solidFill>
            </a:rPr>
            <a:t>- RHUM TROIS RIVIERES</a:t>
          </a:r>
        </a:p>
        <a:p>
          <a:pPr algn="ctr"/>
          <a:r>
            <a:rPr lang="fr-FR" sz="1100" b="1" baseline="0" dirty="0" smtClean="0">
              <a:solidFill>
                <a:srgbClr val="002060"/>
              </a:solidFill>
            </a:rPr>
            <a:t>- ZOO</a:t>
          </a:r>
        </a:p>
      </dgm:t>
    </dgm:pt>
    <dgm:pt modelId="{ACB8364B-2F50-4801-A127-BE91C1C97982}" type="parTrans" cxnId="{9B37DB2E-1F2E-48E7-9B02-A590470126BC}">
      <dgm:prSet/>
      <dgm:spPr/>
      <dgm:t>
        <a:bodyPr/>
        <a:lstStyle/>
        <a:p>
          <a:endParaRPr lang="fr-FR"/>
        </a:p>
      </dgm:t>
    </dgm:pt>
    <dgm:pt modelId="{74FA599D-25E5-4753-AA3D-8D24D0976C8B}" type="sibTrans" cxnId="{9B37DB2E-1F2E-48E7-9B02-A590470126BC}">
      <dgm:prSet/>
      <dgm:spPr/>
      <dgm:t>
        <a:bodyPr/>
        <a:lstStyle/>
        <a:p>
          <a:endParaRPr lang="fr-FR"/>
        </a:p>
      </dgm:t>
    </dgm:pt>
    <dgm:pt modelId="{E9270B93-ED74-484E-AFB1-B07D7EFFD363}">
      <dgm:prSet phldrT="[Texte]" custT="1"/>
      <dgm:spPr/>
      <dgm:t>
        <a:bodyPr/>
        <a:lstStyle/>
        <a:p>
          <a:r>
            <a:rPr lang="fr-FR" sz="1400" b="1" dirty="0" smtClean="0">
              <a:solidFill>
                <a:srgbClr val="002060"/>
              </a:solidFill>
            </a:rPr>
            <a:t>LOUEURS</a:t>
          </a:r>
        </a:p>
        <a:p>
          <a:r>
            <a:rPr lang="fr-FR" sz="1400" b="1" dirty="0" smtClean="0">
              <a:solidFill>
                <a:srgbClr val="002060"/>
              </a:solidFill>
            </a:rPr>
            <a:t>DE VOITURE</a:t>
          </a:r>
          <a:endParaRPr lang="fr-FR" sz="1400" b="1" dirty="0">
            <a:solidFill>
              <a:srgbClr val="002060"/>
            </a:solidFill>
          </a:endParaRPr>
        </a:p>
      </dgm:t>
    </dgm:pt>
    <dgm:pt modelId="{A29883A6-B99E-46AE-BF85-862AD21AB2E1}" type="parTrans" cxnId="{49B23D35-2D8C-4670-9892-6CF7169F87FE}">
      <dgm:prSet/>
      <dgm:spPr/>
      <dgm:t>
        <a:bodyPr/>
        <a:lstStyle/>
        <a:p>
          <a:endParaRPr lang="fr-FR"/>
        </a:p>
      </dgm:t>
    </dgm:pt>
    <dgm:pt modelId="{4D2A9140-C31D-4B29-BEA1-F78CC3C7D117}" type="sibTrans" cxnId="{49B23D35-2D8C-4670-9892-6CF7169F87FE}">
      <dgm:prSet/>
      <dgm:spPr/>
      <dgm:t>
        <a:bodyPr/>
        <a:lstStyle/>
        <a:p>
          <a:endParaRPr lang="fr-FR"/>
        </a:p>
      </dgm:t>
    </dgm:pt>
    <dgm:pt modelId="{A791FDBF-4E9B-4DC8-BA7C-7BA3EAE26D1B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100" baseline="0" dirty="0" smtClean="0"/>
            <a:t>- </a:t>
          </a:r>
          <a:r>
            <a:rPr lang="fr-FR" sz="1100" b="1" baseline="0" dirty="0" smtClean="0">
              <a:solidFill>
                <a:srgbClr val="002060"/>
              </a:solidFill>
            </a:rPr>
            <a:t>PLATEFORME AEROPORT</a:t>
          </a:r>
        </a:p>
        <a:p>
          <a:endParaRPr lang="fr-FR" sz="1100" b="1" baseline="0" dirty="0" smtClean="0">
            <a:solidFill>
              <a:srgbClr val="002060"/>
            </a:solidFill>
          </a:endParaRPr>
        </a:p>
        <a:p>
          <a:r>
            <a:rPr lang="fr-FR" sz="1100" b="1" baseline="0" dirty="0" smtClean="0">
              <a:solidFill>
                <a:srgbClr val="002060"/>
              </a:solidFill>
            </a:rPr>
            <a:t>AVIS, </a:t>
          </a:r>
          <a:r>
            <a:rPr lang="fr-FR" sz="1100" b="1" baseline="0" dirty="0" err="1" smtClean="0">
              <a:solidFill>
                <a:srgbClr val="002060"/>
              </a:solidFill>
            </a:rPr>
            <a:t>POP’s</a:t>
          </a:r>
          <a:r>
            <a:rPr lang="fr-FR" sz="1100" b="1" baseline="0" dirty="0" smtClean="0">
              <a:solidFill>
                <a:srgbClr val="002060"/>
              </a:solidFill>
            </a:rPr>
            <a:t> CAR, BUDGET</a:t>
          </a:r>
        </a:p>
        <a:p>
          <a:r>
            <a:rPr lang="fr-FR" sz="1100" b="1" baseline="0" dirty="0" smtClean="0">
              <a:solidFill>
                <a:srgbClr val="002060"/>
              </a:solidFill>
            </a:rPr>
            <a:t>EUROPCAR</a:t>
          </a:r>
        </a:p>
        <a:p>
          <a:r>
            <a:rPr lang="fr-FR" sz="1100" b="1" baseline="0" dirty="0" smtClean="0">
              <a:solidFill>
                <a:srgbClr val="002060"/>
              </a:solidFill>
            </a:rPr>
            <a:t>HERTZ, THRIFTY</a:t>
          </a:r>
        </a:p>
        <a:p>
          <a:r>
            <a:rPr lang="fr-FR" sz="1100" b="1" baseline="0" dirty="0" smtClean="0">
              <a:solidFill>
                <a:srgbClr val="002060"/>
              </a:solidFill>
            </a:rPr>
            <a:t>JUMBO</a:t>
          </a:r>
          <a:endParaRPr lang="fr-FR" sz="1100" b="1" baseline="0" dirty="0">
            <a:solidFill>
              <a:srgbClr val="002060"/>
            </a:solidFill>
          </a:endParaRPr>
        </a:p>
      </dgm:t>
    </dgm:pt>
    <dgm:pt modelId="{93C1E8B0-1B25-4142-BA9A-223315A522ED}" type="parTrans" cxnId="{FA5DC952-A0EC-4F68-AD60-A0FC9979836F}">
      <dgm:prSet/>
      <dgm:spPr/>
      <dgm:t>
        <a:bodyPr/>
        <a:lstStyle/>
        <a:p>
          <a:endParaRPr lang="fr-FR"/>
        </a:p>
      </dgm:t>
    </dgm:pt>
    <dgm:pt modelId="{A8B5C955-A8DA-4521-B52A-7E820E750B8C}" type="sibTrans" cxnId="{FA5DC952-A0EC-4F68-AD60-A0FC9979836F}">
      <dgm:prSet/>
      <dgm:spPr/>
      <dgm:t>
        <a:bodyPr/>
        <a:lstStyle/>
        <a:p>
          <a:endParaRPr lang="fr-FR"/>
        </a:p>
      </dgm:t>
    </dgm:pt>
    <dgm:pt modelId="{9666D3D0-119A-41AC-99FC-6B17DDC3DC03}">
      <dgm:prSet custT="1"/>
      <dgm:spPr/>
      <dgm:t>
        <a:bodyPr/>
        <a:lstStyle/>
        <a:p>
          <a:r>
            <a:rPr lang="fr-FR" sz="1400" b="1" baseline="0" dirty="0" smtClean="0">
              <a:solidFill>
                <a:srgbClr val="002060"/>
              </a:solidFill>
            </a:rPr>
            <a:t>MEUBLES </a:t>
          </a:r>
        </a:p>
        <a:p>
          <a:r>
            <a:rPr lang="fr-FR" sz="1400" b="1" baseline="0" dirty="0" smtClean="0">
              <a:solidFill>
                <a:srgbClr val="002060"/>
              </a:solidFill>
            </a:rPr>
            <a:t>DE </a:t>
          </a:r>
        </a:p>
        <a:p>
          <a:r>
            <a:rPr lang="fr-FR" sz="1400" b="1" baseline="0" dirty="0" smtClean="0">
              <a:solidFill>
                <a:srgbClr val="002060"/>
              </a:solidFill>
            </a:rPr>
            <a:t>TOURISME</a:t>
          </a:r>
          <a:endParaRPr lang="fr-FR" sz="1400" b="1" baseline="0" dirty="0">
            <a:solidFill>
              <a:srgbClr val="002060"/>
            </a:solidFill>
          </a:endParaRPr>
        </a:p>
      </dgm:t>
    </dgm:pt>
    <dgm:pt modelId="{60AB75C8-3DAB-4980-B0FD-94BD7B4D79AE}" type="parTrans" cxnId="{5FC312D7-3C32-4071-871C-2A73C052910B}">
      <dgm:prSet/>
      <dgm:spPr/>
      <dgm:t>
        <a:bodyPr/>
        <a:lstStyle/>
        <a:p>
          <a:endParaRPr lang="fr-FR"/>
        </a:p>
      </dgm:t>
    </dgm:pt>
    <dgm:pt modelId="{E5BEA92E-DA93-4ECF-9ACE-5131DA01D0DA}" type="sibTrans" cxnId="{5FC312D7-3C32-4071-871C-2A73C052910B}">
      <dgm:prSet/>
      <dgm:spPr/>
      <dgm:t>
        <a:bodyPr/>
        <a:lstStyle/>
        <a:p>
          <a:endParaRPr lang="fr-FR"/>
        </a:p>
      </dgm:t>
    </dgm:pt>
    <dgm:pt modelId="{827D4AA4-2B37-4EBD-843A-9FB05452DF6D}">
      <dgm:prSet phldrT="[Texte]" custT="1"/>
      <dgm:spPr/>
      <dgm:t>
        <a:bodyPr/>
        <a:lstStyle/>
        <a:p>
          <a:r>
            <a:rPr lang="fr-FR" sz="1400" b="1" baseline="0" dirty="0" smtClean="0">
              <a:solidFill>
                <a:srgbClr val="002060"/>
              </a:solidFill>
            </a:rPr>
            <a:t>HOTELLERIE </a:t>
          </a:r>
        </a:p>
        <a:p>
          <a:r>
            <a:rPr lang="fr-FR" sz="1400" b="1" baseline="0" dirty="0" smtClean="0">
              <a:solidFill>
                <a:srgbClr val="002060"/>
              </a:solidFill>
            </a:rPr>
            <a:t>ZILEA</a:t>
          </a:r>
        </a:p>
        <a:p>
          <a:endParaRPr lang="fr-FR" sz="1400" b="1" baseline="0" dirty="0">
            <a:solidFill>
              <a:srgbClr val="002060"/>
            </a:solidFill>
          </a:endParaRPr>
        </a:p>
      </dgm:t>
    </dgm:pt>
    <dgm:pt modelId="{AF024E00-E497-4F15-8FCF-9F35DB264AB8}" type="sibTrans" cxnId="{FA48CC74-7437-41AE-AC7F-E273F3F0D6E8}">
      <dgm:prSet/>
      <dgm:spPr/>
      <dgm:t>
        <a:bodyPr/>
        <a:lstStyle/>
        <a:p>
          <a:endParaRPr lang="fr-FR"/>
        </a:p>
      </dgm:t>
    </dgm:pt>
    <dgm:pt modelId="{0DA2411F-7243-48E3-9533-B69665E15955}" type="parTrans" cxnId="{FA48CC74-7437-41AE-AC7F-E273F3F0D6E8}">
      <dgm:prSet/>
      <dgm:spPr/>
      <dgm:t>
        <a:bodyPr/>
        <a:lstStyle/>
        <a:p>
          <a:endParaRPr lang="fr-FR"/>
        </a:p>
      </dgm:t>
    </dgm:pt>
    <dgm:pt modelId="{F80CDC62-A30E-4852-9355-40927FE8D5C0}">
      <dgm:prSet custT="1"/>
      <dgm:spPr>
        <a:solidFill>
          <a:srgbClr val="7030A0"/>
        </a:solidFill>
      </dgm:spPr>
      <dgm:t>
        <a:bodyPr/>
        <a:lstStyle/>
        <a:p>
          <a:r>
            <a:rPr lang="fr-FR" sz="1100" b="1" baseline="0" dirty="0" smtClean="0"/>
            <a:t>- ANTILLES EXCEPTION</a:t>
          </a:r>
        </a:p>
        <a:p>
          <a:r>
            <a:rPr lang="fr-FR" sz="1100" b="1" baseline="0" dirty="0" smtClean="0"/>
            <a:t>- GITES de France Martinique</a:t>
          </a:r>
        </a:p>
        <a:p>
          <a:r>
            <a:rPr lang="fr-FR" sz="1100" b="1" baseline="0" dirty="0" smtClean="0"/>
            <a:t>- VILLAVEO</a:t>
          </a:r>
        </a:p>
        <a:p>
          <a:r>
            <a:rPr lang="fr-FR" sz="1100" b="1" baseline="0" dirty="0" smtClean="0"/>
            <a:t>- VUE TURQUOISE</a:t>
          </a:r>
        </a:p>
        <a:p>
          <a:endParaRPr lang="fr-FR" sz="1100" baseline="0" dirty="0"/>
        </a:p>
      </dgm:t>
    </dgm:pt>
    <dgm:pt modelId="{2D9231B5-89FD-4CD4-A70C-037E405E7378}" type="parTrans" cxnId="{BF52F7E2-C0B7-4B49-AAA0-7CF84C1E3DEE}">
      <dgm:prSet/>
      <dgm:spPr/>
      <dgm:t>
        <a:bodyPr/>
        <a:lstStyle/>
        <a:p>
          <a:endParaRPr lang="fr-FR"/>
        </a:p>
      </dgm:t>
    </dgm:pt>
    <dgm:pt modelId="{63155A1D-FCE6-4787-BBD3-517905F1DBCA}" type="sibTrans" cxnId="{BF52F7E2-C0B7-4B49-AAA0-7CF84C1E3DEE}">
      <dgm:prSet/>
      <dgm:spPr/>
      <dgm:t>
        <a:bodyPr/>
        <a:lstStyle/>
        <a:p>
          <a:endParaRPr lang="fr-FR"/>
        </a:p>
      </dgm:t>
    </dgm:pt>
    <dgm:pt modelId="{62DEE256-539E-4458-BB3C-650284D96DB0}">
      <dgm:prSet phldrT="[Texte]" custT="1"/>
      <dgm:spPr/>
      <dgm:t>
        <a:bodyPr/>
        <a:lstStyle/>
        <a:p>
          <a:r>
            <a:rPr lang="fr-FR" sz="1400" b="1" dirty="0" smtClean="0">
              <a:solidFill>
                <a:srgbClr val="002060"/>
              </a:solidFill>
            </a:rPr>
            <a:t>LIEUX</a:t>
          </a:r>
        </a:p>
        <a:p>
          <a:r>
            <a:rPr lang="fr-FR" sz="1400" b="1" dirty="0" smtClean="0">
              <a:solidFill>
                <a:srgbClr val="002060"/>
              </a:solidFill>
            </a:rPr>
            <a:t>DE</a:t>
          </a:r>
        </a:p>
        <a:p>
          <a:r>
            <a:rPr lang="fr-FR" sz="1400" b="1" dirty="0" smtClean="0">
              <a:solidFill>
                <a:srgbClr val="002060"/>
              </a:solidFill>
            </a:rPr>
            <a:t>VISITE</a:t>
          </a:r>
          <a:endParaRPr lang="fr-FR" sz="1400" b="1" dirty="0">
            <a:solidFill>
              <a:srgbClr val="002060"/>
            </a:solidFill>
          </a:endParaRPr>
        </a:p>
      </dgm:t>
    </dgm:pt>
    <dgm:pt modelId="{B9777FB1-B06B-464F-AB57-80C643BF7209}" type="sibTrans" cxnId="{9FDF9C11-6E29-486E-831B-0EED3B30EAFB}">
      <dgm:prSet/>
      <dgm:spPr/>
      <dgm:t>
        <a:bodyPr/>
        <a:lstStyle/>
        <a:p>
          <a:endParaRPr lang="fr-FR"/>
        </a:p>
      </dgm:t>
    </dgm:pt>
    <dgm:pt modelId="{9F66B53C-CD65-4344-9DEE-02F33D5C37BB}" type="parTrans" cxnId="{9FDF9C11-6E29-486E-831B-0EED3B30EAFB}">
      <dgm:prSet/>
      <dgm:spPr/>
      <dgm:t>
        <a:bodyPr/>
        <a:lstStyle/>
        <a:p>
          <a:endParaRPr lang="fr-FR"/>
        </a:p>
      </dgm:t>
    </dgm:pt>
    <dgm:pt modelId="{32A3E8A9-50EC-4B68-A33E-BC9E443970D5}">
      <dgm:prSet phldrT="[Texte]" custT="1"/>
      <dgm:spPr>
        <a:solidFill>
          <a:srgbClr val="00B0F0"/>
        </a:solidFill>
      </dgm:spPr>
      <dgm:t>
        <a:bodyPr/>
        <a:lstStyle/>
        <a:p>
          <a:r>
            <a:rPr lang="fr-FR" sz="1100" b="1" baseline="0" dirty="0" smtClean="0">
              <a:solidFill>
                <a:srgbClr val="002060"/>
              </a:solidFill>
            </a:rPr>
            <a:t>- </a:t>
          </a:r>
          <a:r>
            <a:rPr lang="fr-FR" sz="1200" b="1" baseline="0" dirty="0" smtClean="0">
              <a:solidFill>
                <a:srgbClr val="002060"/>
              </a:solidFill>
            </a:rPr>
            <a:t>HOTELS</a:t>
          </a:r>
        </a:p>
        <a:p>
          <a:r>
            <a:rPr lang="fr-FR" sz="1200" b="1" baseline="0" dirty="0" smtClean="0">
              <a:solidFill>
                <a:srgbClr val="002060"/>
              </a:solidFill>
            </a:rPr>
            <a:t>- Résidences</a:t>
          </a:r>
        </a:p>
        <a:p>
          <a:r>
            <a:rPr lang="fr-FR" sz="1200" b="1" baseline="0" dirty="0" smtClean="0">
              <a:solidFill>
                <a:srgbClr val="002060"/>
              </a:solidFill>
            </a:rPr>
            <a:t>- Village Vacances</a:t>
          </a:r>
        </a:p>
        <a:p>
          <a:r>
            <a:rPr lang="fr-FR" sz="1200" b="1" baseline="0" dirty="0" smtClean="0">
              <a:solidFill>
                <a:srgbClr val="002060"/>
              </a:solidFill>
            </a:rPr>
            <a:t>- Clubs</a:t>
          </a:r>
        </a:p>
        <a:p>
          <a:endParaRPr lang="fr-FR" sz="1200" b="1" baseline="0" dirty="0" smtClean="0">
            <a:solidFill>
              <a:srgbClr val="002060"/>
            </a:solidFill>
          </a:endParaRPr>
        </a:p>
        <a:p>
          <a:endParaRPr lang="fr-FR" sz="1200" b="1" baseline="0" dirty="0">
            <a:solidFill>
              <a:srgbClr val="002060"/>
            </a:solidFill>
          </a:endParaRPr>
        </a:p>
      </dgm:t>
    </dgm:pt>
    <dgm:pt modelId="{1D2123F4-1EFA-4A65-94AB-E83F291A9E81}" type="sibTrans" cxnId="{20FA4B01-952B-4102-9547-01AE55423038}">
      <dgm:prSet/>
      <dgm:spPr/>
      <dgm:t>
        <a:bodyPr/>
        <a:lstStyle/>
        <a:p>
          <a:endParaRPr lang="fr-FR"/>
        </a:p>
      </dgm:t>
    </dgm:pt>
    <dgm:pt modelId="{E05BFF63-8E87-43DF-AD5C-58F1FA01C382}" type="parTrans" cxnId="{20FA4B01-952B-4102-9547-01AE55423038}">
      <dgm:prSet/>
      <dgm:spPr/>
      <dgm:t>
        <a:bodyPr/>
        <a:lstStyle/>
        <a:p>
          <a:endParaRPr lang="fr-FR"/>
        </a:p>
      </dgm:t>
    </dgm:pt>
    <dgm:pt modelId="{ACA1FC98-0BD3-46C1-ADFF-BAEE8A1988A6}" type="pres">
      <dgm:prSet presAssocID="{A41CE855-3E8D-4242-A3B8-61A55876EAA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38D1FE-D1F7-41A2-B9EA-1FA4F38A6584}" type="pres">
      <dgm:prSet presAssocID="{827D4AA4-2B37-4EBD-843A-9FB05452DF6D}" presName="compNode" presStyleCnt="0"/>
      <dgm:spPr/>
    </dgm:pt>
    <dgm:pt modelId="{EE5EDEE6-3E06-43C3-A6AC-2431D71B6173}" type="pres">
      <dgm:prSet presAssocID="{827D4AA4-2B37-4EBD-843A-9FB05452DF6D}" presName="aNode" presStyleLbl="bgShp" presStyleIdx="0" presStyleCnt="4" custLinFactNeighborX="-2955" custLinFactNeighborY="2941"/>
      <dgm:spPr/>
      <dgm:t>
        <a:bodyPr/>
        <a:lstStyle/>
        <a:p>
          <a:endParaRPr lang="fr-FR"/>
        </a:p>
      </dgm:t>
    </dgm:pt>
    <dgm:pt modelId="{F3CD4AA0-FC9C-43F1-9CC1-7E0D711DDE2C}" type="pres">
      <dgm:prSet presAssocID="{827D4AA4-2B37-4EBD-843A-9FB05452DF6D}" presName="textNode" presStyleLbl="bgShp" presStyleIdx="0" presStyleCnt="4"/>
      <dgm:spPr/>
      <dgm:t>
        <a:bodyPr/>
        <a:lstStyle/>
        <a:p>
          <a:endParaRPr lang="fr-FR"/>
        </a:p>
      </dgm:t>
    </dgm:pt>
    <dgm:pt modelId="{84477FBB-CB4F-462E-BEB7-AE573A966E37}" type="pres">
      <dgm:prSet presAssocID="{827D4AA4-2B37-4EBD-843A-9FB05452DF6D}" presName="compChildNode" presStyleCnt="0"/>
      <dgm:spPr/>
    </dgm:pt>
    <dgm:pt modelId="{A541A49E-E7DC-4331-857D-C0C50E637DAB}" type="pres">
      <dgm:prSet presAssocID="{827D4AA4-2B37-4EBD-843A-9FB05452DF6D}" presName="theInnerList" presStyleCnt="0"/>
      <dgm:spPr/>
    </dgm:pt>
    <dgm:pt modelId="{C14DF1A2-4709-471A-80CF-5AC25B88CD4C}" type="pres">
      <dgm:prSet presAssocID="{32A3E8A9-50EC-4B68-A33E-BC9E443970D5}" presName="childNode" presStyleLbl="node1" presStyleIdx="0" presStyleCnt="4" custLinFactNeighborX="6530" custLinFactNeighborY="-281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4FDD0A-8F66-4D99-8CB7-D4F0F798176E}" type="pres">
      <dgm:prSet presAssocID="{827D4AA4-2B37-4EBD-843A-9FB05452DF6D}" presName="aSpace" presStyleCnt="0"/>
      <dgm:spPr/>
    </dgm:pt>
    <dgm:pt modelId="{2B8659C2-EB95-4526-9B00-FDE792C67C14}" type="pres">
      <dgm:prSet presAssocID="{62DEE256-539E-4458-BB3C-650284D96DB0}" presName="compNode" presStyleCnt="0"/>
      <dgm:spPr/>
    </dgm:pt>
    <dgm:pt modelId="{D157815B-15FA-426E-8ECB-D7AB8E22F826}" type="pres">
      <dgm:prSet presAssocID="{62DEE256-539E-4458-BB3C-650284D96DB0}" presName="aNode" presStyleLbl="bgShp" presStyleIdx="1" presStyleCnt="4"/>
      <dgm:spPr/>
      <dgm:t>
        <a:bodyPr/>
        <a:lstStyle/>
        <a:p>
          <a:endParaRPr lang="fr-FR"/>
        </a:p>
      </dgm:t>
    </dgm:pt>
    <dgm:pt modelId="{E99ED2CA-B8CE-41E0-854D-F3D8F2A52D91}" type="pres">
      <dgm:prSet presAssocID="{62DEE256-539E-4458-BB3C-650284D96DB0}" presName="textNode" presStyleLbl="bgShp" presStyleIdx="1" presStyleCnt="4"/>
      <dgm:spPr/>
      <dgm:t>
        <a:bodyPr/>
        <a:lstStyle/>
        <a:p>
          <a:endParaRPr lang="fr-FR"/>
        </a:p>
      </dgm:t>
    </dgm:pt>
    <dgm:pt modelId="{E2A34FAD-A2DD-475C-B393-999BDC52E6E8}" type="pres">
      <dgm:prSet presAssocID="{62DEE256-539E-4458-BB3C-650284D96DB0}" presName="compChildNode" presStyleCnt="0"/>
      <dgm:spPr/>
    </dgm:pt>
    <dgm:pt modelId="{79503E17-99BC-49C7-8427-D71FFC2E7B83}" type="pres">
      <dgm:prSet presAssocID="{62DEE256-539E-4458-BB3C-650284D96DB0}" presName="theInnerList" presStyleCnt="0"/>
      <dgm:spPr/>
    </dgm:pt>
    <dgm:pt modelId="{9A40E3D2-3920-4C5B-B73C-991E55AD7829}" type="pres">
      <dgm:prSet presAssocID="{A0F99390-18F3-4149-8812-B2AF4CDCF9FE}" presName="childNode" presStyleLbl="node1" presStyleIdx="1" presStyleCnt="4" custLinFactNeighborX="6229" custLinFactNeighborY="-65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27905F-69ED-497B-8D0B-53F9C29FEBFB}" type="pres">
      <dgm:prSet presAssocID="{62DEE256-539E-4458-BB3C-650284D96DB0}" presName="aSpace" presStyleCnt="0"/>
      <dgm:spPr/>
    </dgm:pt>
    <dgm:pt modelId="{6C05D6E9-D2EA-4F10-AC27-A69969D1A9B3}" type="pres">
      <dgm:prSet presAssocID="{E9270B93-ED74-484E-AFB1-B07D7EFFD363}" presName="compNode" presStyleCnt="0"/>
      <dgm:spPr/>
    </dgm:pt>
    <dgm:pt modelId="{4849B6BA-27C0-425B-B996-31CC26E8B0DD}" type="pres">
      <dgm:prSet presAssocID="{E9270B93-ED74-484E-AFB1-B07D7EFFD363}" presName="aNode" presStyleLbl="bgShp" presStyleIdx="2" presStyleCnt="4"/>
      <dgm:spPr/>
      <dgm:t>
        <a:bodyPr/>
        <a:lstStyle/>
        <a:p>
          <a:endParaRPr lang="fr-FR"/>
        </a:p>
      </dgm:t>
    </dgm:pt>
    <dgm:pt modelId="{676BB25C-DE36-44D7-907F-1028409B45D4}" type="pres">
      <dgm:prSet presAssocID="{E9270B93-ED74-484E-AFB1-B07D7EFFD363}" presName="textNode" presStyleLbl="bgShp" presStyleIdx="2" presStyleCnt="4"/>
      <dgm:spPr/>
      <dgm:t>
        <a:bodyPr/>
        <a:lstStyle/>
        <a:p>
          <a:endParaRPr lang="fr-FR"/>
        </a:p>
      </dgm:t>
    </dgm:pt>
    <dgm:pt modelId="{AA5FACFA-762C-4753-B0A3-9848853D1B62}" type="pres">
      <dgm:prSet presAssocID="{E9270B93-ED74-484E-AFB1-B07D7EFFD363}" presName="compChildNode" presStyleCnt="0"/>
      <dgm:spPr/>
    </dgm:pt>
    <dgm:pt modelId="{E4D9127C-DA24-4DF4-B27D-0C65DF0487FD}" type="pres">
      <dgm:prSet presAssocID="{E9270B93-ED74-484E-AFB1-B07D7EFFD363}" presName="theInnerList" presStyleCnt="0"/>
      <dgm:spPr/>
    </dgm:pt>
    <dgm:pt modelId="{4C325328-69A1-43B2-A811-E5A4D6DD6FC4}" type="pres">
      <dgm:prSet presAssocID="{A791FDBF-4E9B-4DC8-BA7C-7BA3EAE26D1B}" presName="childNode" presStyleLbl="node1" presStyleIdx="2" presStyleCnt="4" custScaleY="105760" custLinFactNeighborX="1306" custLinFactNeighborY="-299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9288305-DD94-4455-8982-A813F49A9C87}" type="pres">
      <dgm:prSet presAssocID="{E9270B93-ED74-484E-AFB1-B07D7EFFD363}" presName="aSpace" presStyleCnt="0"/>
      <dgm:spPr/>
    </dgm:pt>
    <dgm:pt modelId="{C3A0527B-B4AA-4CD7-9244-68706F98F3D5}" type="pres">
      <dgm:prSet presAssocID="{9666D3D0-119A-41AC-99FC-6B17DDC3DC03}" presName="compNode" presStyleCnt="0"/>
      <dgm:spPr/>
    </dgm:pt>
    <dgm:pt modelId="{0DFB5898-4B95-4CFC-A8EB-5F26E05B2906}" type="pres">
      <dgm:prSet presAssocID="{9666D3D0-119A-41AC-99FC-6B17DDC3DC03}" presName="aNode" presStyleLbl="bgShp" presStyleIdx="3" presStyleCnt="4"/>
      <dgm:spPr/>
      <dgm:t>
        <a:bodyPr/>
        <a:lstStyle/>
        <a:p>
          <a:endParaRPr lang="fr-FR"/>
        </a:p>
      </dgm:t>
    </dgm:pt>
    <dgm:pt modelId="{5D4891C0-5208-4C7F-9664-6B49BF0BF001}" type="pres">
      <dgm:prSet presAssocID="{9666D3D0-119A-41AC-99FC-6B17DDC3DC03}" presName="textNode" presStyleLbl="bgShp" presStyleIdx="3" presStyleCnt="4"/>
      <dgm:spPr/>
      <dgm:t>
        <a:bodyPr/>
        <a:lstStyle/>
        <a:p>
          <a:endParaRPr lang="fr-FR"/>
        </a:p>
      </dgm:t>
    </dgm:pt>
    <dgm:pt modelId="{03590EB8-904B-4A05-A2C2-2CDD2E602A21}" type="pres">
      <dgm:prSet presAssocID="{9666D3D0-119A-41AC-99FC-6B17DDC3DC03}" presName="compChildNode" presStyleCnt="0"/>
      <dgm:spPr/>
    </dgm:pt>
    <dgm:pt modelId="{D071ABF9-E6E6-4176-A166-6C70F150B06D}" type="pres">
      <dgm:prSet presAssocID="{9666D3D0-119A-41AC-99FC-6B17DDC3DC03}" presName="theInnerList" presStyleCnt="0"/>
      <dgm:spPr/>
    </dgm:pt>
    <dgm:pt modelId="{27EFD4AE-1469-47D7-8147-C174DD4623FF}" type="pres">
      <dgm:prSet presAssocID="{F80CDC62-A30E-4852-9355-40927FE8D5C0}" presName="childNode" presStyleLbl="node1" presStyleIdx="3" presStyleCnt="4" custLinFactNeighborX="1005" custLinFactNeighborY="151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FA0DB81-EE0E-4D00-A58A-54272DFA6751}" type="presOf" srcId="{A41CE855-3E8D-4242-A3B8-61A55876EAA6}" destId="{ACA1FC98-0BD3-46C1-ADFF-BAEE8A1988A6}" srcOrd="0" destOrd="0" presId="urn:microsoft.com/office/officeart/2005/8/layout/lProcess2"/>
    <dgm:cxn modelId="{5FC312D7-3C32-4071-871C-2A73C052910B}" srcId="{A41CE855-3E8D-4242-A3B8-61A55876EAA6}" destId="{9666D3D0-119A-41AC-99FC-6B17DDC3DC03}" srcOrd="3" destOrd="0" parTransId="{60AB75C8-3DAB-4980-B0FD-94BD7B4D79AE}" sibTransId="{E5BEA92E-DA93-4ECF-9ACE-5131DA01D0DA}"/>
    <dgm:cxn modelId="{B2E4C8ED-A916-4762-8310-F28F83C1FB75}" type="presOf" srcId="{9666D3D0-119A-41AC-99FC-6B17DDC3DC03}" destId="{5D4891C0-5208-4C7F-9664-6B49BF0BF001}" srcOrd="1" destOrd="0" presId="urn:microsoft.com/office/officeart/2005/8/layout/lProcess2"/>
    <dgm:cxn modelId="{385CE988-7851-498E-96ED-FABDA872E6DA}" type="presOf" srcId="{E9270B93-ED74-484E-AFB1-B07D7EFFD363}" destId="{676BB25C-DE36-44D7-907F-1028409B45D4}" srcOrd="1" destOrd="0" presId="urn:microsoft.com/office/officeart/2005/8/layout/lProcess2"/>
    <dgm:cxn modelId="{05B6E2E3-2944-4B6A-9D03-4DB708BB363C}" type="presOf" srcId="{32A3E8A9-50EC-4B68-A33E-BC9E443970D5}" destId="{C14DF1A2-4709-471A-80CF-5AC25B88CD4C}" srcOrd="0" destOrd="0" presId="urn:microsoft.com/office/officeart/2005/8/layout/lProcess2"/>
    <dgm:cxn modelId="{FA5DC952-A0EC-4F68-AD60-A0FC9979836F}" srcId="{E9270B93-ED74-484E-AFB1-B07D7EFFD363}" destId="{A791FDBF-4E9B-4DC8-BA7C-7BA3EAE26D1B}" srcOrd="0" destOrd="0" parTransId="{93C1E8B0-1B25-4142-BA9A-223315A522ED}" sibTransId="{A8B5C955-A8DA-4521-B52A-7E820E750B8C}"/>
    <dgm:cxn modelId="{8B7F254E-ACE4-49BF-9937-E2780EBB6003}" type="presOf" srcId="{827D4AA4-2B37-4EBD-843A-9FB05452DF6D}" destId="{F3CD4AA0-FC9C-43F1-9CC1-7E0D711DDE2C}" srcOrd="1" destOrd="0" presId="urn:microsoft.com/office/officeart/2005/8/layout/lProcess2"/>
    <dgm:cxn modelId="{20FA4B01-952B-4102-9547-01AE55423038}" srcId="{827D4AA4-2B37-4EBD-843A-9FB05452DF6D}" destId="{32A3E8A9-50EC-4B68-A33E-BC9E443970D5}" srcOrd="0" destOrd="0" parTransId="{E05BFF63-8E87-43DF-AD5C-58F1FA01C382}" sibTransId="{1D2123F4-1EFA-4A65-94AB-E83F291A9E81}"/>
    <dgm:cxn modelId="{9FDF9C11-6E29-486E-831B-0EED3B30EAFB}" srcId="{A41CE855-3E8D-4242-A3B8-61A55876EAA6}" destId="{62DEE256-539E-4458-BB3C-650284D96DB0}" srcOrd="1" destOrd="0" parTransId="{9F66B53C-CD65-4344-9DEE-02F33D5C37BB}" sibTransId="{B9777FB1-B06B-464F-AB57-80C643BF7209}"/>
    <dgm:cxn modelId="{CBD9433F-1BFB-44EF-9036-C94AE46C92B0}" type="presOf" srcId="{A0F99390-18F3-4149-8812-B2AF4CDCF9FE}" destId="{9A40E3D2-3920-4C5B-B73C-991E55AD7829}" srcOrd="0" destOrd="0" presId="urn:microsoft.com/office/officeart/2005/8/layout/lProcess2"/>
    <dgm:cxn modelId="{788F7F9D-D8A2-4D51-ADA7-84F69053B186}" type="presOf" srcId="{827D4AA4-2B37-4EBD-843A-9FB05452DF6D}" destId="{EE5EDEE6-3E06-43C3-A6AC-2431D71B6173}" srcOrd="0" destOrd="0" presId="urn:microsoft.com/office/officeart/2005/8/layout/lProcess2"/>
    <dgm:cxn modelId="{E8EFEAFA-94D2-4ECD-93AC-283C7E8F9676}" type="presOf" srcId="{62DEE256-539E-4458-BB3C-650284D96DB0}" destId="{E99ED2CA-B8CE-41E0-854D-F3D8F2A52D91}" srcOrd="1" destOrd="0" presId="urn:microsoft.com/office/officeart/2005/8/layout/lProcess2"/>
    <dgm:cxn modelId="{FA48CC74-7437-41AE-AC7F-E273F3F0D6E8}" srcId="{A41CE855-3E8D-4242-A3B8-61A55876EAA6}" destId="{827D4AA4-2B37-4EBD-843A-9FB05452DF6D}" srcOrd="0" destOrd="0" parTransId="{0DA2411F-7243-48E3-9533-B69665E15955}" sibTransId="{AF024E00-E497-4F15-8FCF-9F35DB264AB8}"/>
    <dgm:cxn modelId="{49B23D35-2D8C-4670-9892-6CF7169F87FE}" srcId="{A41CE855-3E8D-4242-A3B8-61A55876EAA6}" destId="{E9270B93-ED74-484E-AFB1-B07D7EFFD363}" srcOrd="2" destOrd="0" parTransId="{A29883A6-B99E-46AE-BF85-862AD21AB2E1}" sibTransId="{4D2A9140-C31D-4B29-BEA1-F78CC3C7D117}"/>
    <dgm:cxn modelId="{F6940CC4-315B-455A-B4F0-9212E09A0E01}" type="presOf" srcId="{E9270B93-ED74-484E-AFB1-B07D7EFFD363}" destId="{4849B6BA-27C0-425B-B996-31CC26E8B0DD}" srcOrd="0" destOrd="0" presId="urn:microsoft.com/office/officeart/2005/8/layout/lProcess2"/>
    <dgm:cxn modelId="{34F62E94-1ECD-4F0D-92B5-DA820CAF5824}" type="presOf" srcId="{F80CDC62-A30E-4852-9355-40927FE8D5C0}" destId="{27EFD4AE-1469-47D7-8147-C174DD4623FF}" srcOrd="0" destOrd="0" presId="urn:microsoft.com/office/officeart/2005/8/layout/lProcess2"/>
    <dgm:cxn modelId="{BF52F7E2-C0B7-4B49-AAA0-7CF84C1E3DEE}" srcId="{9666D3D0-119A-41AC-99FC-6B17DDC3DC03}" destId="{F80CDC62-A30E-4852-9355-40927FE8D5C0}" srcOrd="0" destOrd="0" parTransId="{2D9231B5-89FD-4CD4-A70C-037E405E7378}" sibTransId="{63155A1D-FCE6-4787-BBD3-517905F1DBCA}"/>
    <dgm:cxn modelId="{9B37DB2E-1F2E-48E7-9B02-A590470126BC}" srcId="{62DEE256-539E-4458-BB3C-650284D96DB0}" destId="{A0F99390-18F3-4149-8812-B2AF4CDCF9FE}" srcOrd="0" destOrd="0" parTransId="{ACB8364B-2F50-4801-A127-BE91C1C97982}" sibTransId="{74FA599D-25E5-4753-AA3D-8D24D0976C8B}"/>
    <dgm:cxn modelId="{133C523D-8702-4607-9E82-7F47B714A6B7}" type="presOf" srcId="{62DEE256-539E-4458-BB3C-650284D96DB0}" destId="{D157815B-15FA-426E-8ECB-D7AB8E22F826}" srcOrd="0" destOrd="0" presId="urn:microsoft.com/office/officeart/2005/8/layout/lProcess2"/>
    <dgm:cxn modelId="{78551B4C-1CA6-496B-8B02-F53E3845C772}" type="presOf" srcId="{9666D3D0-119A-41AC-99FC-6B17DDC3DC03}" destId="{0DFB5898-4B95-4CFC-A8EB-5F26E05B2906}" srcOrd="0" destOrd="0" presId="urn:microsoft.com/office/officeart/2005/8/layout/lProcess2"/>
    <dgm:cxn modelId="{B2345664-02EA-4144-8DA9-2040BFDF3977}" type="presOf" srcId="{A791FDBF-4E9B-4DC8-BA7C-7BA3EAE26D1B}" destId="{4C325328-69A1-43B2-A811-E5A4D6DD6FC4}" srcOrd="0" destOrd="0" presId="urn:microsoft.com/office/officeart/2005/8/layout/lProcess2"/>
    <dgm:cxn modelId="{7F651E11-E61C-458D-8C17-18FB4F34A4CE}" type="presParOf" srcId="{ACA1FC98-0BD3-46C1-ADFF-BAEE8A1988A6}" destId="{DE38D1FE-D1F7-41A2-B9EA-1FA4F38A6584}" srcOrd="0" destOrd="0" presId="urn:microsoft.com/office/officeart/2005/8/layout/lProcess2"/>
    <dgm:cxn modelId="{FACD28E7-B75D-41C8-8ACF-FE05D1CF0C3B}" type="presParOf" srcId="{DE38D1FE-D1F7-41A2-B9EA-1FA4F38A6584}" destId="{EE5EDEE6-3E06-43C3-A6AC-2431D71B6173}" srcOrd="0" destOrd="0" presId="urn:microsoft.com/office/officeart/2005/8/layout/lProcess2"/>
    <dgm:cxn modelId="{4BC7D38D-93E7-4101-B384-9D764C7B61A5}" type="presParOf" srcId="{DE38D1FE-D1F7-41A2-B9EA-1FA4F38A6584}" destId="{F3CD4AA0-FC9C-43F1-9CC1-7E0D711DDE2C}" srcOrd="1" destOrd="0" presId="urn:microsoft.com/office/officeart/2005/8/layout/lProcess2"/>
    <dgm:cxn modelId="{FDCFEF66-AC50-4DC7-A44A-59996C1C06A1}" type="presParOf" srcId="{DE38D1FE-D1F7-41A2-B9EA-1FA4F38A6584}" destId="{84477FBB-CB4F-462E-BEB7-AE573A966E37}" srcOrd="2" destOrd="0" presId="urn:microsoft.com/office/officeart/2005/8/layout/lProcess2"/>
    <dgm:cxn modelId="{FB7A7580-906E-4588-8951-7A2C39581C9A}" type="presParOf" srcId="{84477FBB-CB4F-462E-BEB7-AE573A966E37}" destId="{A541A49E-E7DC-4331-857D-C0C50E637DAB}" srcOrd="0" destOrd="0" presId="urn:microsoft.com/office/officeart/2005/8/layout/lProcess2"/>
    <dgm:cxn modelId="{959B8E56-024B-4EE0-8535-8D3EE22E30C8}" type="presParOf" srcId="{A541A49E-E7DC-4331-857D-C0C50E637DAB}" destId="{C14DF1A2-4709-471A-80CF-5AC25B88CD4C}" srcOrd="0" destOrd="0" presId="urn:microsoft.com/office/officeart/2005/8/layout/lProcess2"/>
    <dgm:cxn modelId="{4B5829C6-B424-42F7-A112-1EBEB2474268}" type="presParOf" srcId="{ACA1FC98-0BD3-46C1-ADFF-BAEE8A1988A6}" destId="{234FDD0A-8F66-4D99-8CB7-D4F0F798176E}" srcOrd="1" destOrd="0" presId="urn:microsoft.com/office/officeart/2005/8/layout/lProcess2"/>
    <dgm:cxn modelId="{80E4E7F1-45B2-4B47-BAD9-517A76C01D0E}" type="presParOf" srcId="{ACA1FC98-0BD3-46C1-ADFF-BAEE8A1988A6}" destId="{2B8659C2-EB95-4526-9B00-FDE792C67C14}" srcOrd="2" destOrd="0" presId="urn:microsoft.com/office/officeart/2005/8/layout/lProcess2"/>
    <dgm:cxn modelId="{8104EC4F-33B8-4A8B-97B2-14A30FD1D3ED}" type="presParOf" srcId="{2B8659C2-EB95-4526-9B00-FDE792C67C14}" destId="{D157815B-15FA-426E-8ECB-D7AB8E22F826}" srcOrd="0" destOrd="0" presId="urn:microsoft.com/office/officeart/2005/8/layout/lProcess2"/>
    <dgm:cxn modelId="{9D8EBD9D-5F73-4535-8918-E212FD7AE2FF}" type="presParOf" srcId="{2B8659C2-EB95-4526-9B00-FDE792C67C14}" destId="{E99ED2CA-B8CE-41E0-854D-F3D8F2A52D91}" srcOrd="1" destOrd="0" presId="urn:microsoft.com/office/officeart/2005/8/layout/lProcess2"/>
    <dgm:cxn modelId="{C977CE9B-161E-4AB3-8CD7-A4DA8E25BC15}" type="presParOf" srcId="{2B8659C2-EB95-4526-9B00-FDE792C67C14}" destId="{E2A34FAD-A2DD-475C-B393-999BDC52E6E8}" srcOrd="2" destOrd="0" presId="urn:microsoft.com/office/officeart/2005/8/layout/lProcess2"/>
    <dgm:cxn modelId="{E96ADEFE-E15A-4191-AF25-DCB3E2D5AFAC}" type="presParOf" srcId="{E2A34FAD-A2DD-475C-B393-999BDC52E6E8}" destId="{79503E17-99BC-49C7-8427-D71FFC2E7B83}" srcOrd="0" destOrd="0" presId="urn:microsoft.com/office/officeart/2005/8/layout/lProcess2"/>
    <dgm:cxn modelId="{2F62BBB0-4732-4DA2-AB5B-800102DC9D44}" type="presParOf" srcId="{79503E17-99BC-49C7-8427-D71FFC2E7B83}" destId="{9A40E3D2-3920-4C5B-B73C-991E55AD7829}" srcOrd="0" destOrd="0" presId="urn:microsoft.com/office/officeart/2005/8/layout/lProcess2"/>
    <dgm:cxn modelId="{BE125C60-385C-45FD-B075-539AC7355E47}" type="presParOf" srcId="{ACA1FC98-0BD3-46C1-ADFF-BAEE8A1988A6}" destId="{3327905F-69ED-497B-8D0B-53F9C29FEBFB}" srcOrd="3" destOrd="0" presId="urn:microsoft.com/office/officeart/2005/8/layout/lProcess2"/>
    <dgm:cxn modelId="{89C5FAC9-20EF-40B8-84B8-6F40EE11DB32}" type="presParOf" srcId="{ACA1FC98-0BD3-46C1-ADFF-BAEE8A1988A6}" destId="{6C05D6E9-D2EA-4F10-AC27-A69969D1A9B3}" srcOrd="4" destOrd="0" presId="urn:microsoft.com/office/officeart/2005/8/layout/lProcess2"/>
    <dgm:cxn modelId="{CAACDDC6-6BF0-441C-8B75-9BF1F54A87EE}" type="presParOf" srcId="{6C05D6E9-D2EA-4F10-AC27-A69969D1A9B3}" destId="{4849B6BA-27C0-425B-B996-31CC26E8B0DD}" srcOrd="0" destOrd="0" presId="urn:microsoft.com/office/officeart/2005/8/layout/lProcess2"/>
    <dgm:cxn modelId="{30584E13-BBF7-4408-9E35-92322C0C538C}" type="presParOf" srcId="{6C05D6E9-D2EA-4F10-AC27-A69969D1A9B3}" destId="{676BB25C-DE36-44D7-907F-1028409B45D4}" srcOrd="1" destOrd="0" presId="urn:microsoft.com/office/officeart/2005/8/layout/lProcess2"/>
    <dgm:cxn modelId="{31A2D88C-DD65-4650-9978-F084D37DF5FC}" type="presParOf" srcId="{6C05D6E9-D2EA-4F10-AC27-A69969D1A9B3}" destId="{AA5FACFA-762C-4753-B0A3-9848853D1B62}" srcOrd="2" destOrd="0" presId="urn:microsoft.com/office/officeart/2005/8/layout/lProcess2"/>
    <dgm:cxn modelId="{03E6A046-76E2-4613-9367-54049EB392D4}" type="presParOf" srcId="{AA5FACFA-762C-4753-B0A3-9848853D1B62}" destId="{E4D9127C-DA24-4DF4-B27D-0C65DF0487FD}" srcOrd="0" destOrd="0" presId="urn:microsoft.com/office/officeart/2005/8/layout/lProcess2"/>
    <dgm:cxn modelId="{6D063C49-6B3F-4716-B0C2-0D6641B66B55}" type="presParOf" srcId="{E4D9127C-DA24-4DF4-B27D-0C65DF0487FD}" destId="{4C325328-69A1-43B2-A811-E5A4D6DD6FC4}" srcOrd="0" destOrd="0" presId="urn:microsoft.com/office/officeart/2005/8/layout/lProcess2"/>
    <dgm:cxn modelId="{264BCE81-85F0-477D-815B-CDECA9F76AA6}" type="presParOf" srcId="{ACA1FC98-0BD3-46C1-ADFF-BAEE8A1988A6}" destId="{E9288305-DD94-4455-8982-A813F49A9C87}" srcOrd="5" destOrd="0" presId="urn:microsoft.com/office/officeart/2005/8/layout/lProcess2"/>
    <dgm:cxn modelId="{13CA48A4-6334-48D4-B3EB-546BF97C593E}" type="presParOf" srcId="{ACA1FC98-0BD3-46C1-ADFF-BAEE8A1988A6}" destId="{C3A0527B-B4AA-4CD7-9244-68706F98F3D5}" srcOrd="6" destOrd="0" presId="urn:microsoft.com/office/officeart/2005/8/layout/lProcess2"/>
    <dgm:cxn modelId="{6C6F5EF0-4B10-438C-8AD0-C568221B8250}" type="presParOf" srcId="{C3A0527B-B4AA-4CD7-9244-68706F98F3D5}" destId="{0DFB5898-4B95-4CFC-A8EB-5F26E05B2906}" srcOrd="0" destOrd="0" presId="urn:microsoft.com/office/officeart/2005/8/layout/lProcess2"/>
    <dgm:cxn modelId="{1CA17E6A-F78F-4EE0-A600-2E356D3BB451}" type="presParOf" srcId="{C3A0527B-B4AA-4CD7-9244-68706F98F3D5}" destId="{5D4891C0-5208-4C7F-9664-6B49BF0BF001}" srcOrd="1" destOrd="0" presId="urn:microsoft.com/office/officeart/2005/8/layout/lProcess2"/>
    <dgm:cxn modelId="{F8AC240F-BC6D-4E2F-A62E-95ADA7F6B3E4}" type="presParOf" srcId="{C3A0527B-B4AA-4CD7-9244-68706F98F3D5}" destId="{03590EB8-904B-4A05-A2C2-2CDD2E602A21}" srcOrd="2" destOrd="0" presId="urn:microsoft.com/office/officeart/2005/8/layout/lProcess2"/>
    <dgm:cxn modelId="{F1A7D6B3-4FAA-48DB-B718-E68ECD8EE750}" type="presParOf" srcId="{03590EB8-904B-4A05-A2C2-2CDD2E602A21}" destId="{D071ABF9-E6E6-4176-A166-6C70F150B06D}" srcOrd="0" destOrd="0" presId="urn:microsoft.com/office/officeart/2005/8/layout/lProcess2"/>
    <dgm:cxn modelId="{33AC5619-8FB5-490F-AF58-AF125537CB04}" type="presParOf" srcId="{D071ABF9-E6E6-4176-A166-6C70F150B06D}" destId="{27EFD4AE-1469-47D7-8147-C174DD4623FF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E2DB91-6C41-4E6A-835A-EB3D5F823DA4}">
      <dsp:nvSpPr>
        <dsp:cNvPr id="0" name=""/>
        <dsp:cNvSpPr/>
      </dsp:nvSpPr>
      <dsp:spPr>
        <a:xfrm>
          <a:off x="2336361" y="1628698"/>
          <a:ext cx="1382553" cy="1382553"/>
        </a:xfrm>
        <a:prstGeom prst="roundRect">
          <a:avLst/>
        </a:prstGeom>
        <a:solidFill>
          <a:srgbClr val="FFFF66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baseline="0" dirty="0" smtClean="0">
              <a:solidFill>
                <a:schemeClr val="tx1"/>
              </a:solidFill>
            </a:rPr>
            <a:t>Observatoire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baseline="0" dirty="0" smtClean="0">
              <a:solidFill>
                <a:schemeClr val="tx1"/>
              </a:solidFill>
            </a:rPr>
            <a:t>TOURISME</a:t>
          </a:r>
          <a:r>
            <a:rPr lang="fr-FR" sz="1400" b="1" kern="1200" dirty="0" smtClean="0"/>
            <a:t/>
          </a:r>
          <a:br>
            <a:rPr lang="fr-FR" sz="1400" b="1" kern="1200" dirty="0" smtClean="0"/>
          </a:br>
          <a:r>
            <a:rPr lang="fr-FR" sz="1600" b="1" kern="1200" baseline="0" dirty="0" smtClean="0">
              <a:solidFill>
                <a:schemeClr val="tx1"/>
              </a:solidFill>
            </a:rPr>
            <a:t>ZILEA</a:t>
          </a:r>
          <a:endParaRPr lang="fr-FR" sz="1600" b="1" kern="1200" baseline="0" dirty="0">
            <a:solidFill>
              <a:schemeClr val="tx1"/>
            </a:solidFill>
          </a:endParaRPr>
        </a:p>
      </dsp:txBody>
      <dsp:txXfrm>
        <a:off x="2336361" y="1628698"/>
        <a:ext cx="1382553" cy="1382553"/>
      </dsp:txXfrm>
    </dsp:sp>
    <dsp:sp modelId="{1ABC1DD5-52BF-4F29-87B6-DD9C3E7FEF6F}">
      <dsp:nvSpPr>
        <dsp:cNvPr id="0" name=""/>
        <dsp:cNvSpPr/>
      </dsp:nvSpPr>
      <dsp:spPr>
        <a:xfrm rot="16207634">
          <a:off x="2678758" y="1277504"/>
          <a:ext cx="70238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0238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F3308B-FA5B-47FC-8A14-46429A402F4C}">
      <dsp:nvSpPr>
        <dsp:cNvPr id="0" name=""/>
        <dsp:cNvSpPr/>
      </dsp:nvSpPr>
      <dsp:spPr>
        <a:xfrm>
          <a:off x="2060529" y="0"/>
          <a:ext cx="1942464" cy="926310"/>
        </a:xfrm>
        <a:prstGeom prst="roundRect">
          <a:avLst/>
        </a:prstGeom>
        <a:solidFill>
          <a:srgbClr val="00206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/>
            <a:t>HOTELLERIE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/>
            <a:t>ZILEA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/>
            <a:t>PANEL</a:t>
          </a:r>
          <a:r>
            <a:rPr lang="fr-FR" sz="1200" kern="1200" dirty="0" smtClean="0"/>
            <a:t/>
          </a:r>
          <a:br>
            <a:rPr lang="fr-FR" sz="1200" kern="1200" dirty="0" smtClean="0"/>
          </a:br>
          <a:endParaRPr lang="fr-FR" sz="1200" kern="1200" baseline="0" dirty="0"/>
        </a:p>
      </dsp:txBody>
      <dsp:txXfrm>
        <a:off x="2060529" y="0"/>
        <a:ext cx="1942464" cy="926310"/>
      </dsp:txXfrm>
    </dsp:sp>
    <dsp:sp modelId="{EDE3B6BE-B47B-4505-AA7C-A3796E42DB7D}">
      <dsp:nvSpPr>
        <dsp:cNvPr id="0" name=""/>
        <dsp:cNvSpPr/>
      </dsp:nvSpPr>
      <dsp:spPr>
        <a:xfrm rot="6289">
          <a:off x="3718915" y="2321412"/>
          <a:ext cx="18809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809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0C4EED-8714-48F7-BF3E-324008E9406E}">
      <dsp:nvSpPr>
        <dsp:cNvPr id="0" name=""/>
        <dsp:cNvSpPr/>
      </dsp:nvSpPr>
      <dsp:spPr>
        <a:xfrm>
          <a:off x="3907007" y="1860215"/>
          <a:ext cx="1953839" cy="926310"/>
        </a:xfrm>
        <a:prstGeom prst="roundRect">
          <a:avLst/>
        </a:prstGeom>
        <a:solidFill>
          <a:srgbClr val="FCD5B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>
              <a:solidFill>
                <a:srgbClr val="002060"/>
              </a:solidFill>
            </a:rPr>
            <a:t>LIEUX DE VISITE</a:t>
          </a:r>
          <a:endParaRPr lang="fr-FR" sz="1200" b="1" kern="1200" baseline="0" dirty="0">
            <a:solidFill>
              <a:srgbClr val="002060"/>
            </a:solidFill>
          </a:endParaRPr>
        </a:p>
      </dsp:txBody>
      <dsp:txXfrm>
        <a:off x="3907007" y="1860215"/>
        <a:ext cx="1953839" cy="926310"/>
      </dsp:txXfrm>
    </dsp:sp>
    <dsp:sp modelId="{580CC560-0011-46B3-AE81-E55970888DBB}">
      <dsp:nvSpPr>
        <dsp:cNvPr id="0" name=""/>
        <dsp:cNvSpPr/>
      </dsp:nvSpPr>
      <dsp:spPr>
        <a:xfrm rot="5392233">
          <a:off x="2694680" y="3346528"/>
          <a:ext cx="6705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055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F977CD-BB41-4100-AAD7-C2F7C94F7D38}">
      <dsp:nvSpPr>
        <dsp:cNvPr id="0" name=""/>
        <dsp:cNvSpPr/>
      </dsp:nvSpPr>
      <dsp:spPr>
        <a:xfrm>
          <a:off x="2119211" y="3681805"/>
          <a:ext cx="1825101" cy="926310"/>
        </a:xfrm>
        <a:prstGeom prst="roundRect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>
              <a:solidFill>
                <a:srgbClr val="002060"/>
              </a:solidFill>
            </a:rPr>
            <a:t>LOUEURS DE VOITURE</a:t>
          </a:r>
          <a:endParaRPr lang="fr-FR" sz="1200" b="1" kern="1200" baseline="0" dirty="0">
            <a:solidFill>
              <a:srgbClr val="002060"/>
            </a:solidFill>
          </a:endParaRPr>
        </a:p>
      </dsp:txBody>
      <dsp:txXfrm>
        <a:off x="2119211" y="3681805"/>
        <a:ext cx="1825101" cy="926310"/>
      </dsp:txXfrm>
    </dsp:sp>
    <dsp:sp modelId="{D39B608A-D482-49A7-9B42-05E32FF18F6C}">
      <dsp:nvSpPr>
        <dsp:cNvPr id="0" name=""/>
        <dsp:cNvSpPr/>
      </dsp:nvSpPr>
      <dsp:spPr>
        <a:xfrm rot="10829424">
          <a:off x="2135497" y="2313199"/>
          <a:ext cx="20086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086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34BC84-741F-4A7E-B628-648EE5A75526}">
      <dsp:nvSpPr>
        <dsp:cNvPr id="0" name=""/>
        <dsp:cNvSpPr/>
      </dsp:nvSpPr>
      <dsp:spPr>
        <a:xfrm>
          <a:off x="246613" y="1841100"/>
          <a:ext cx="1888886" cy="926310"/>
        </a:xfrm>
        <a:prstGeom prst="roundRect">
          <a:avLst/>
        </a:prstGeom>
        <a:solidFill>
          <a:srgbClr val="7030A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/>
            <a:t>MEUBLES DE TOURISME</a:t>
          </a:r>
          <a:endParaRPr lang="fr-FR" sz="1200" b="1" kern="1200" baseline="0" dirty="0"/>
        </a:p>
      </dsp:txBody>
      <dsp:txXfrm>
        <a:off x="246613" y="1841100"/>
        <a:ext cx="1888886" cy="9263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5EDEE6-3E06-43C3-A6AC-2431D71B6173}">
      <dsp:nvSpPr>
        <dsp:cNvPr id="0" name=""/>
        <dsp:cNvSpPr/>
      </dsp:nvSpPr>
      <dsp:spPr>
        <a:xfrm>
          <a:off x="0" y="0"/>
          <a:ext cx="1946895" cy="5112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baseline="0" dirty="0" smtClean="0">
              <a:solidFill>
                <a:srgbClr val="002060"/>
              </a:solidFill>
            </a:rPr>
            <a:t>HOTELLERIE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baseline="0" dirty="0" smtClean="0">
              <a:solidFill>
                <a:srgbClr val="002060"/>
              </a:solidFill>
            </a:rPr>
            <a:t>ZILEA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kern="1200" baseline="0" dirty="0">
            <a:solidFill>
              <a:srgbClr val="002060"/>
            </a:solidFill>
          </a:endParaRPr>
        </a:p>
      </dsp:txBody>
      <dsp:txXfrm>
        <a:off x="0" y="0"/>
        <a:ext cx="1946895" cy="1533770"/>
      </dsp:txXfrm>
    </dsp:sp>
    <dsp:sp modelId="{C14DF1A2-4709-471A-80CF-5AC25B88CD4C}">
      <dsp:nvSpPr>
        <dsp:cNvPr id="0" name=""/>
        <dsp:cNvSpPr/>
      </dsp:nvSpPr>
      <dsp:spPr>
        <a:xfrm>
          <a:off x="298379" y="1440156"/>
          <a:ext cx="1557516" cy="3323169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- </a:t>
          </a:r>
          <a:r>
            <a:rPr lang="fr-FR" sz="1200" b="1" kern="1200" baseline="0" dirty="0" smtClean="0">
              <a:solidFill>
                <a:srgbClr val="002060"/>
              </a:solidFill>
            </a:rPr>
            <a:t>HOTELS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>
              <a:solidFill>
                <a:srgbClr val="002060"/>
              </a:solidFill>
            </a:rPr>
            <a:t>- Résidences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>
              <a:solidFill>
                <a:srgbClr val="002060"/>
              </a:solidFill>
            </a:rPr>
            <a:t>- Village Vacances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baseline="0" dirty="0" smtClean="0">
              <a:solidFill>
                <a:srgbClr val="002060"/>
              </a:solidFill>
            </a:rPr>
            <a:t>- Clubs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baseline="0" dirty="0" smtClean="0">
            <a:solidFill>
              <a:srgbClr val="00206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baseline="0" dirty="0">
            <a:solidFill>
              <a:srgbClr val="002060"/>
            </a:solidFill>
          </a:endParaRPr>
        </a:p>
      </dsp:txBody>
      <dsp:txXfrm>
        <a:off x="298379" y="1440156"/>
        <a:ext cx="1557516" cy="3323169"/>
      </dsp:txXfrm>
    </dsp:sp>
    <dsp:sp modelId="{D157815B-15FA-426E-8ECB-D7AB8E22F826}">
      <dsp:nvSpPr>
        <dsp:cNvPr id="0" name=""/>
        <dsp:cNvSpPr/>
      </dsp:nvSpPr>
      <dsp:spPr>
        <a:xfrm>
          <a:off x="2094896" y="0"/>
          <a:ext cx="1946895" cy="5112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2060"/>
              </a:solidFill>
            </a:rPr>
            <a:t>LIEUX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2060"/>
              </a:solidFill>
            </a:rPr>
            <a:t>DE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2060"/>
              </a:solidFill>
            </a:rPr>
            <a:t>VISITE</a:t>
          </a:r>
          <a:endParaRPr lang="fr-FR" sz="1400" b="1" kern="1200" dirty="0">
            <a:solidFill>
              <a:srgbClr val="002060"/>
            </a:solidFill>
          </a:endParaRPr>
        </a:p>
      </dsp:txBody>
      <dsp:txXfrm>
        <a:off x="2094896" y="0"/>
        <a:ext cx="1946895" cy="1533770"/>
      </dsp:txXfrm>
    </dsp:sp>
    <dsp:sp modelId="{9A40E3D2-3920-4C5B-B73C-991E55AD7829}">
      <dsp:nvSpPr>
        <dsp:cNvPr id="0" name=""/>
        <dsp:cNvSpPr/>
      </dsp:nvSpPr>
      <dsp:spPr>
        <a:xfrm>
          <a:off x="2386603" y="1512169"/>
          <a:ext cx="1557516" cy="3323169"/>
        </a:xfrm>
        <a:prstGeom prst="roundRect">
          <a:avLst>
            <a:gd name="adj" fmla="val 10000"/>
          </a:avLst>
        </a:prstGeom>
        <a:solidFill>
          <a:srgbClr val="FCD5B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rgbClr val="002060"/>
              </a:solidFill>
            </a:rPr>
            <a:t>- </a:t>
          </a:r>
          <a:r>
            <a:rPr lang="fr-FR" sz="1100" b="1" kern="1200" baseline="0" dirty="0" smtClean="0">
              <a:solidFill>
                <a:srgbClr val="002060"/>
              </a:solidFill>
            </a:rPr>
            <a:t>HABITATION CLEMENT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- HABITATION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SAINT-ETIENNE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- JARDIN DE BALATA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- MANGOFIL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-RHUM JM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- RHUM LA MAUNY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- RHUM TROIS RIVIERES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- ZOO</a:t>
          </a:r>
        </a:p>
      </dsp:txBody>
      <dsp:txXfrm>
        <a:off x="2386603" y="1512169"/>
        <a:ext cx="1557516" cy="3323169"/>
      </dsp:txXfrm>
    </dsp:sp>
    <dsp:sp modelId="{4849B6BA-27C0-425B-B996-31CC26E8B0DD}">
      <dsp:nvSpPr>
        <dsp:cNvPr id="0" name=""/>
        <dsp:cNvSpPr/>
      </dsp:nvSpPr>
      <dsp:spPr>
        <a:xfrm>
          <a:off x="4187808" y="0"/>
          <a:ext cx="1946895" cy="5112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2060"/>
              </a:solidFill>
            </a:rPr>
            <a:t>LOUEURS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002060"/>
              </a:solidFill>
            </a:rPr>
            <a:t>DE VOITURE</a:t>
          </a:r>
          <a:endParaRPr lang="fr-FR" sz="1400" b="1" kern="1200" dirty="0">
            <a:solidFill>
              <a:srgbClr val="002060"/>
            </a:solidFill>
          </a:endParaRPr>
        </a:p>
      </dsp:txBody>
      <dsp:txXfrm>
        <a:off x="4187808" y="0"/>
        <a:ext cx="1946895" cy="1533770"/>
      </dsp:txXfrm>
    </dsp:sp>
    <dsp:sp modelId="{4C325328-69A1-43B2-A811-E5A4D6DD6FC4}">
      <dsp:nvSpPr>
        <dsp:cNvPr id="0" name=""/>
        <dsp:cNvSpPr/>
      </dsp:nvSpPr>
      <dsp:spPr>
        <a:xfrm>
          <a:off x="4402839" y="1440173"/>
          <a:ext cx="1557516" cy="3322379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baseline="0" dirty="0" smtClean="0"/>
            <a:t>- </a:t>
          </a:r>
          <a:r>
            <a:rPr lang="fr-FR" sz="1100" b="1" kern="1200" baseline="0" dirty="0" smtClean="0">
              <a:solidFill>
                <a:srgbClr val="002060"/>
              </a:solidFill>
            </a:rPr>
            <a:t>PLATEFORME AEROPORT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b="1" kern="1200" baseline="0" dirty="0" smtClean="0">
            <a:solidFill>
              <a:srgbClr val="002060"/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AVIS, </a:t>
          </a:r>
          <a:r>
            <a:rPr lang="fr-FR" sz="1100" b="1" kern="1200" baseline="0" dirty="0" err="1" smtClean="0">
              <a:solidFill>
                <a:srgbClr val="002060"/>
              </a:solidFill>
            </a:rPr>
            <a:t>POP’s</a:t>
          </a:r>
          <a:r>
            <a:rPr lang="fr-FR" sz="1100" b="1" kern="1200" baseline="0" dirty="0" smtClean="0">
              <a:solidFill>
                <a:srgbClr val="002060"/>
              </a:solidFill>
            </a:rPr>
            <a:t> CAR, BUDGET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EUROPCAR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HERTZ, THRIFTY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>
              <a:solidFill>
                <a:srgbClr val="002060"/>
              </a:solidFill>
            </a:rPr>
            <a:t>JUMBO</a:t>
          </a:r>
          <a:endParaRPr lang="fr-FR" sz="1100" b="1" kern="1200" baseline="0" dirty="0">
            <a:solidFill>
              <a:srgbClr val="002060"/>
            </a:solidFill>
          </a:endParaRPr>
        </a:p>
      </dsp:txBody>
      <dsp:txXfrm>
        <a:off x="4402839" y="1440173"/>
        <a:ext cx="1557516" cy="3322379"/>
      </dsp:txXfrm>
    </dsp:sp>
    <dsp:sp modelId="{0DFB5898-4B95-4CFC-A8EB-5F26E05B2906}">
      <dsp:nvSpPr>
        <dsp:cNvPr id="0" name=""/>
        <dsp:cNvSpPr/>
      </dsp:nvSpPr>
      <dsp:spPr>
        <a:xfrm>
          <a:off x="6280720" y="0"/>
          <a:ext cx="1946895" cy="5112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baseline="0" dirty="0" smtClean="0">
              <a:solidFill>
                <a:srgbClr val="002060"/>
              </a:solidFill>
            </a:rPr>
            <a:t>MEUBLES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baseline="0" dirty="0" smtClean="0">
              <a:solidFill>
                <a:srgbClr val="002060"/>
              </a:solidFill>
            </a:rPr>
            <a:t>DE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baseline="0" dirty="0" smtClean="0">
              <a:solidFill>
                <a:srgbClr val="002060"/>
              </a:solidFill>
            </a:rPr>
            <a:t>TOURISME</a:t>
          </a:r>
          <a:endParaRPr lang="fr-FR" sz="1400" b="1" kern="1200" baseline="0" dirty="0">
            <a:solidFill>
              <a:srgbClr val="002060"/>
            </a:solidFill>
          </a:endParaRPr>
        </a:p>
      </dsp:txBody>
      <dsp:txXfrm>
        <a:off x="6280720" y="0"/>
        <a:ext cx="1946895" cy="1533770"/>
      </dsp:txXfrm>
    </dsp:sp>
    <dsp:sp modelId="{27EFD4AE-1469-47D7-8147-C174DD4623FF}">
      <dsp:nvSpPr>
        <dsp:cNvPr id="0" name=""/>
        <dsp:cNvSpPr/>
      </dsp:nvSpPr>
      <dsp:spPr>
        <a:xfrm>
          <a:off x="6491063" y="1584182"/>
          <a:ext cx="1557516" cy="3323169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/>
            <a:t>- ANTILLES EXCEPTION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/>
            <a:t>- GITES de France Martinique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/>
            <a:t>- VILLAVEO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 smtClean="0"/>
            <a:t>- VUE TURQUOISE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 baseline="0" dirty="0"/>
        </a:p>
      </dsp:txBody>
      <dsp:txXfrm>
        <a:off x="6491063" y="1584182"/>
        <a:ext cx="1557516" cy="3323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4F1A7-2A52-4285-B6A6-773C9C399EBF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5F059-4410-4B56-AF0D-7AB394ED2CA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96383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62605-7392-44EC-A1FE-D9AD54FBCF3D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1BF13-FDC3-4F67-8EC3-D4476676491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5273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1BF13-FDC3-4F67-8EC3-D44766764911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66566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1BF13-FDC3-4F67-8EC3-D44766764911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50899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FE5F3E-C615-4462-BF09-B5381BF7B0BE}" type="slidenum">
              <a:rPr lang="fr-FR" altLang="fr-FR" sz="1100" smtClean="0"/>
              <a:pPr>
                <a:spcBef>
                  <a:spcPct val="0"/>
                </a:spcBef>
              </a:pPr>
              <a:t>9</a:t>
            </a:fld>
            <a:endParaRPr lang="fr-FR" altLang="fr-FR" sz="11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325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90935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80735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41146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44208" y="5589240"/>
            <a:ext cx="2133600" cy="365125"/>
          </a:xfrm>
        </p:spPr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007940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91056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10965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2098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86929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0232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2257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83F9-57C4-4DD5-8833-C1B998AF89D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29714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F5035-F555-4C4F-A23A-3B22CCF2A794}" type="datetimeFigureOut">
              <a:rPr lang="fr-FR" smtClean="0"/>
              <a:pPr/>
              <a:t>05/03/2021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0" y="50131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65160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ocuments\Statistiques%20ZILEA\Presentation%20STATS%202019\Presentation%20DEFINITIVE%20ANNEE%202019\Dossier%20preparatif%20definitif%20Observatoire%20Ann&#233;e%202019.xlsx!Clients%20comparatif%202019-2018!L1C1:L7C9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ocuments\Statistiques%20ZILEA\Presentation%20STATS%202019\Presentation%20DEFINITIVE%20ANNEE%202019\Dossier%20preparatif%20definitif%20Observatoire%20Ann&#233;e%202019.xlsx!C.A%20comparatif%202019-2018!L1C1:L7C9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file:///C:\Users\Utilisateur\Documents\Statistiques%20ZILEA\Presentation%20STATS%202019\Presentation%20DEFINITIVE%20ANNEE%202019\Dossier%20preparatif%20definitif%20Observatoire%20Ann&#233;e%202019.xlsx!D&#233;pense%20par%20client!L1C1:L7C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ocuments\Statistiques%20ZILEA\Presentation%20STATS%202019\Presentation%20DEFINITIVE%20ANNEE%202019\Dossier%20preparatif%20definitif%20Observatoire%20Ann&#233;e%202019.xlsx!T.O%20et%20REV!L1C1:L16C9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ocuments\Statistiques%20ZILEA\Presentation%20STATS%202019\Presentation%20DEFINITIVE%20ANNEE%202019\Dossier%20preparatif%20definitif%20Observatoire%20Ann&#233;e%202019.xlsx!Tendances%20du%20marche!L3C2:L22C17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9472" y="72572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1" y="643944"/>
            <a:ext cx="7960505" cy="2641041"/>
          </a:xfrm>
        </p:spPr>
        <p:txBody>
          <a:bodyPr>
            <a:noAutofit/>
          </a:bodyPr>
          <a:lstStyle/>
          <a:p>
            <a:pPr algn="ctr"/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/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sz="4000" dirty="0" smtClean="0">
                <a:solidFill>
                  <a:srgbClr val="002060"/>
                </a:solidFill>
              </a:rPr>
              <a:t>OBSERVATOIRE TOURISME </a:t>
            </a:r>
            <a:br>
              <a:rPr lang="fr-FR" sz="4000" dirty="0" smtClean="0">
                <a:solidFill>
                  <a:srgbClr val="002060"/>
                </a:solidFill>
              </a:rPr>
            </a:br>
            <a:r>
              <a:rPr lang="fr-FR" sz="4000" dirty="0" smtClean="0">
                <a:solidFill>
                  <a:srgbClr val="002060"/>
                </a:solidFill>
              </a:rPr>
              <a:t>ZILEA</a:t>
            </a: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r>
              <a:rPr lang="fr-FR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STATISTIQUES ANNEE 2019</a:t>
            </a:r>
            <a:br>
              <a:rPr lang="fr-FR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</a:br>
            <a:r>
              <a:rPr lang="fr-FR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Définitif</a:t>
            </a:r>
            <a:br>
              <a:rPr lang="fr-FR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pic>
        <p:nvPicPr>
          <p:cNvPr id="3" name="Image 2" descr="frise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148092"/>
            <a:ext cx="9144000" cy="78198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05175" y="3819268"/>
            <a:ext cx="2533650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269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744582498"/>
              </p:ext>
            </p:extLst>
          </p:nvPr>
        </p:nvGraphicFramePr>
        <p:xfrm>
          <a:off x="1403648" y="1844824"/>
          <a:ext cx="60960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prstGeom prst="round2DiagRect">
            <a:avLst/>
          </a:prstGeom>
          <a:solidFill>
            <a:srgbClr val="7FC4B6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dirty="0" smtClean="0"/>
              <a:t>L’OBSERVATOIRE ZILEA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76253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ound2DiagRect">
            <a:avLst/>
          </a:prstGeom>
          <a:solidFill>
            <a:srgbClr val="7FC4B6"/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Les PARTENAIRES de L’OBSERVATOIRE</a:t>
            </a:r>
            <a:endParaRPr lang="fr-FR" dirty="0"/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xmlns="" val="4273698124"/>
              </p:ext>
            </p:extLst>
          </p:nvPr>
        </p:nvGraphicFramePr>
        <p:xfrm>
          <a:off x="457200" y="1556792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à coins arrondis 3"/>
          <p:cNvSpPr/>
          <p:nvPr/>
        </p:nvSpPr>
        <p:spPr>
          <a:xfrm>
            <a:off x="827584" y="5229200"/>
            <a:ext cx="144016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18 </a:t>
            </a:r>
            <a:r>
              <a:rPr lang="fr-FR" sz="1200" b="1" dirty="0" smtClean="0"/>
              <a:t>Etablissements</a:t>
            </a:r>
          </a:p>
          <a:p>
            <a:pPr algn="ctr"/>
            <a:r>
              <a:rPr lang="fr-FR" sz="1400" b="1" dirty="0" smtClean="0"/>
              <a:t>2001 </a:t>
            </a:r>
            <a:r>
              <a:rPr lang="fr-FR" sz="1200" b="1" dirty="0" smtClean="0"/>
              <a:t>Chambres</a:t>
            </a:r>
            <a:endParaRPr lang="fr-FR" sz="12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915816" y="5877272"/>
            <a:ext cx="144016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8</a:t>
            </a:r>
            <a:r>
              <a:rPr lang="fr-FR" sz="1200" dirty="0" smtClean="0"/>
              <a:t> </a:t>
            </a:r>
            <a:r>
              <a:rPr lang="fr-FR" sz="1200" b="1" dirty="0" smtClean="0"/>
              <a:t>Etablissements</a:t>
            </a:r>
            <a:endParaRPr lang="fr-FR" sz="1200" b="1" dirty="0"/>
          </a:p>
        </p:txBody>
      </p:sp>
      <p:sp>
        <p:nvSpPr>
          <p:cNvPr id="6" name="Rectangle à coins arrondis 5"/>
          <p:cNvSpPr/>
          <p:nvPr/>
        </p:nvSpPr>
        <p:spPr>
          <a:xfrm rot="10800000" flipV="1">
            <a:off x="4932040" y="5445224"/>
            <a:ext cx="136815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7 </a:t>
            </a:r>
            <a:r>
              <a:rPr lang="fr-FR" sz="1200" b="1" dirty="0" err="1" smtClean="0"/>
              <a:t>EtablissementsParc</a:t>
            </a:r>
            <a:r>
              <a:rPr lang="fr-FR" sz="1200" b="1" dirty="0" smtClean="0"/>
              <a:t> 4709 voitur</a:t>
            </a:r>
            <a:r>
              <a:rPr lang="fr-FR" sz="1200" dirty="0" smtClean="0"/>
              <a:t>es</a:t>
            </a:r>
            <a:endParaRPr lang="fr-FR" sz="12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7020272" y="5517232"/>
            <a:ext cx="136815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4 </a:t>
            </a:r>
            <a:r>
              <a:rPr lang="fr-FR" sz="1200" b="1" dirty="0" smtClean="0"/>
              <a:t>Etablissements</a:t>
            </a:r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xmlns="" val="293777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61759"/>
            <a:ext cx="8229600" cy="1143000"/>
          </a:xfrm>
          <a:prstGeom prst="round2DiagRect">
            <a:avLst/>
          </a:prstGeom>
          <a:solidFill>
            <a:srgbClr val="7FC4B6"/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NOMBRE CLIENTS OBSERVATOIRE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ANNEE 2018-2019</a:t>
            </a:r>
            <a:endParaRPr lang="fr-FR" dirty="0"/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82889762"/>
              </p:ext>
            </p:extLst>
          </p:nvPr>
        </p:nvGraphicFramePr>
        <p:xfrm>
          <a:off x="467544" y="1916832"/>
          <a:ext cx="8208912" cy="4320479"/>
        </p:xfrm>
        <a:graphic>
          <a:graphicData uri="http://schemas.openxmlformats.org/presentationml/2006/ole">
            <p:oleObj spid="_x0000_s50222" name="Worksheet" r:id="rId3" imgW="6372075" imgH="1476464" progId="Excel.Sheet.12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0351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61759"/>
            <a:ext cx="8229600" cy="1143000"/>
          </a:xfrm>
          <a:prstGeom prst="round2DiagRect">
            <a:avLst/>
          </a:prstGeom>
          <a:solidFill>
            <a:srgbClr val="7FC4B6"/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CHIFFRE  D’AFFAIRES  OBSERVATOIRE</a:t>
            </a:r>
            <a:br>
              <a:rPr lang="fr-FR" dirty="0" smtClean="0"/>
            </a:br>
            <a:r>
              <a:rPr lang="fr-FR" dirty="0" smtClean="0"/>
              <a:t>ANNEE 2018-2019</a:t>
            </a:r>
            <a:endParaRPr lang="fr-FR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38659017"/>
              </p:ext>
            </p:extLst>
          </p:nvPr>
        </p:nvGraphicFramePr>
        <p:xfrm>
          <a:off x="467544" y="1988840"/>
          <a:ext cx="8208912" cy="4248472"/>
        </p:xfrm>
        <a:graphic>
          <a:graphicData uri="http://schemas.openxmlformats.org/presentationml/2006/ole">
            <p:oleObj spid="_x0000_s52249" name="Worksheet" r:id="rId3" imgW="6219675" imgH="1476464" progId="Excel.Sheet.12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39070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81456"/>
            <a:ext cx="8229600" cy="1143000"/>
          </a:xfrm>
          <a:prstGeom prst="round2DiagRect">
            <a:avLst/>
          </a:prstGeom>
          <a:solidFill>
            <a:srgbClr val="7FC4B6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dirty="0" smtClean="0"/>
              <a:t>DEPENSE par CLIENT OBSERVATOIRE</a:t>
            </a:r>
            <a:endParaRPr lang="fr-FR" dirty="0"/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60236200"/>
              </p:ext>
            </p:extLst>
          </p:nvPr>
        </p:nvGraphicFramePr>
        <p:xfrm>
          <a:off x="467544" y="1916832"/>
          <a:ext cx="8208912" cy="4284687"/>
        </p:xfrm>
        <a:graphic>
          <a:graphicData uri="http://schemas.openxmlformats.org/presentationml/2006/ole">
            <p:oleObj spid="_x0000_s42037" name="Worksheet" r:id="rId4" imgW="6219675" imgH="1476464" progId="Excel.Sheet.12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6981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rgbClr val="7FC4B6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T.O et REV OBSERVATOIRE</a:t>
            </a:r>
            <a:endParaRPr lang="fr-FR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1875885"/>
              </p:ext>
            </p:extLst>
          </p:nvPr>
        </p:nvGraphicFramePr>
        <p:xfrm>
          <a:off x="467544" y="1628800"/>
          <a:ext cx="8208912" cy="4968551"/>
        </p:xfrm>
        <a:graphic>
          <a:graphicData uri="http://schemas.openxmlformats.org/presentationml/2006/ole">
            <p:oleObj spid="_x0000_s47138" name="Worksheet" r:id="rId3" imgW="6219675" imgH="3219273" progId="Excel.Sheet.12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45267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rgbClr val="7FC4B6"/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TENDANCES du MARCHE</a:t>
            </a:r>
            <a:br>
              <a:rPr lang="fr-FR" dirty="0" smtClean="0"/>
            </a:br>
            <a:r>
              <a:rPr lang="fr-FR" dirty="0" smtClean="0"/>
              <a:t>2019 par rapport à 2018</a:t>
            </a:r>
            <a:endParaRPr lang="fr-FR" dirty="0"/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39393051"/>
              </p:ext>
            </p:extLst>
          </p:nvPr>
        </p:nvGraphicFramePr>
        <p:xfrm>
          <a:off x="467544" y="1628800"/>
          <a:ext cx="8208912" cy="5040560"/>
        </p:xfrm>
        <a:graphic>
          <a:graphicData uri="http://schemas.openxmlformats.org/presentationml/2006/ole">
            <p:oleObj spid="_x0000_s53251" name="Worksheet" r:id="rId3" imgW="11382525" imgH="3724452" progId="Excel.Sheet.12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77768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6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60350"/>
            <a:ext cx="5113337" cy="441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CCC6775-00BA-4017-A40C-B8671B68B692}" type="slidenum">
              <a:rPr lang="fr-FR" altLang="fr-FR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fr-FR" altLang="fr-FR" sz="1400" smtClean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53556" y="4797152"/>
            <a:ext cx="2533650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210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12138</TotalTime>
  <Words>125</Words>
  <Application>Microsoft Office PowerPoint</Application>
  <PresentationFormat>Affichage à l'écran (4:3)</PresentationFormat>
  <Paragraphs>58</Paragraphs>
  <Slides>9</Slides>
  <Notes>3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Liaisons</vt:lpstr>
      </vt:variant>
      <vt:variant>
        <vt:i4>5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Thème Office</vt:lpstr>
      <vt:lpstr>C:\Users\Utilisateur\Documents\Statistiques ZILEA\Presentation STATS 2019\Presentation DEFINITIVE ANNEE 2019\Dossier preparatif definitif Observatoire Année 2019.xlsx!Clients comparatif 2019-2018!L1C1:L7C9</vt:lpstr>
      <vt:lpstr>C:\Users\Utilisateur\Documents\Statistiques ZILEA\Presentation STATS 2019\Presentation DEFINITIVE ANNEE 2019\Dossier preparatif definitif Observatoire Année 2019.xlsx!C.A comparatif 2019-2018!L1C1:L7C9</vt:lpstr>
      <vt:lpstr>C:\Users\Utilisateur\Documents\Statistiques ZILEA\Presentation STATS 2019\Presentation DEFINITIVE ANNEE 2019\Dossier preparatif definitif Observatoire Année 2019.xlsx!Dépense par client!L1C1:L7C9</vt:lpstr>
      <vt:lpstr>C:\Users\Utilisateur\Documents\Statistiques ZILEA\Presentation STATS 2019\Presentation DEFINITIVE ANNEE 2019\Dossier preparatif definitif Observatoire Année 2019.xlsx!T.O et REV!L1C1:L16C9</vt:lpstr>
      <vt:lpstr>C:\Users\Utilisateur\Documents\Statistiques ZILEA\Presentation STATS 2019\Presentation DEFINITIVE ANNEE 2019\Dossier preparatif definitif Observatoire Année 2019.xlsx!Tendances du marche!L3C2:L22C17</vt:lpstr>
      <vt:lpstr>  OBSERVATOIRE TOURISME  ZILEA STATISTIQUES ANNEE 2019 Définitif  </vt:lpstr>
      <vt:lpstr>L’OBSERVATOIRE ZILEA</vt:lpstr>
      <vt:lpstr>Les PARTENAIRES de L’OBSERVATOIRE</vt:lpstr>
      <vt:lpstr>NOMBRE CLIENTS OBSERVATOIRE ANNEE 2018-2019</vt:lpstr>
      <vt:lpstr>CHIFFRE  D’AFFAIRES  OBSERVATOIRE ANNEE 2018-2019</vt:lpstr>
      <vt:lpstr>DEPENSE par CLIENT OBSERVATOIRE</vt:lpstr>
      <vt:lpstr>T.O et REV OBSERVATOIRE</vt:lpstr>
      <vt:lpstr>TENDANCES du MARCHE 2019 par rapport à 2018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Hugues LEFEVRE</dc:creator>
  <cp:lastModifiedBy>Nicolas</cp:lastModifiedBy>
  <cp:revision>602</cp:revision>
  <cp:lastPrinted>2015-04-27T19:08:24Z</cp:lastPrinted>
  <dcterms:created xsi:type="dcterms:W3CDTF">2014-09-15T19:53:26Z</dcterms:created>
  <dcterms:modified xsi:type="dcterms:W3CDTF">2021-03-05T12:56:03Z</dcterms:modified>
</cp:coreProperties>
</file>